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media/image1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80" r:id="rId1"/>
  </p:sldMasterIdLst>
  <p:sldIdLst>
    <p:sldId id="300" r:id="rId2"/>
    <p:sldId id="297" r:id="rId3"/>
    <p:sldId id="309" r:id="rId4"/>
    <p:sldId id="311" r:id="rId5"/>
    <p:sldId id="307" r:id="rId6"/>
    <p:sldId id="323" r:id="rId7"/>
    <p:sldId id="302" r:id="rId8"/>
    <p:sldId id="280" r:id="rId9"/>
    <p:sldId id="281" r:id="rId10"/>
    <p:sldId id="282" r:id="rId11"/>
    <p:sldId id="283" r:id="rId12"/>
    <p:sldId id="321"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308" r:id="rId27"/>
    <p:sldId id="312" r:id="rId28"/>
    <p:sldId id="318" r:id="rId29"/>
    <p:sldId id="320" r:id="rId30"/>
    <p:sldId id="319" r:id="rId31"/>
    <p:sldId id="314" r:id="rId32"/>
    <p:sldId id="315" r:id="rId33"/>
    <p:sldId id="316" r:id="rId34"/>
    <p:sldId id="317" r:id="rId35"/>
    <p:sldId id="322" r:id="rId36"/>
    <p:sldId id="324" r:id="rId37"/>
  </p:sldIdLst>
  <p:sldSz cx="12192000" cy="6858000"/>
  <p:notesSz cx="6858000" cy="9144000"/>
  <p:embeddedFontLst>
    <p:embeddedFont>
      <p:font typeface="2  Titr" panose="020B0604020202020204" charset="-78"/>
      <p:bold r:id="rId38"/>
    </p:embeddedFont>
    <p:embeddedFont>
      <p:font typeface="2  Yekan" panose="020B0604020202020204" charset="-78"/>
      <p:regular r:id="rId39"/>
    </p:embeddedFont>
    <p:embeddedFont>
      <p:font typeface="Aharoni" panose="02010803020104030203" pitchFamily="2" charset="-79"/>
      <p:bold r:id="rId40"/>
    </p:embeddedFont>
    <p:embeddedFont>
      <p:font typeface="B Titr" panose="00000700000000000000" pitchFamily="2" charset="-78"/>
      <p:bold r:id="rId41"/>
    </p:embeddedFont>
    <p:embeddedFont>
      <p:font typeface="B Yekan+" panose="020B0604020202020204" charset="-78"/>
      <p:regular r:id="rId42"/>
      <p:bold r:id="rId43"/>
    </p:embeddedFont>
    <p:embeddedFont>
      <p:font typeface="Cooper Black" panose="0208090404030B020404" pitchFamily="18" charset="0"/>
      <p:regular r:id="rId44"/>
    </p:embeddedFont>
    <p:embeddedFont>
      <p:font typeface="G2 Rubber Stamp LET" panose="00000400000000000000"/>
      <p:regular r:id="rId45"/>
    </p:embeddedFont>
    <p:embeddedFont>
      <p:font typeface="SD-Golpayegani Grunge" panose="00000800000000000000" pitchFamily="2" charset="-78"/>
      <p:bold r:id="rId4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A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4" d="100"/>
          <a:sy n="64" d="100"/>
        </p:scale>
        <p:origin x="9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
        <p:nvSpPr>
          <p:cNvPr id="6" name="Rectangle 5"/>
          <p:cNvSpPr/>
          <p:nvPr userDrawn="1"/>
        </p:nvSpPr>
        <p:spPr>
          <a:xfrm>
            <a:off x="-3472" y="0"/>
            <a:ext cx="211223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pic>
        <p:nvPicPr>
          <p:cNvPr id="3074" name="Picture 2" descr="E:\002-KIMS BUSINESS\007-02-Fullslidesppt-Contents\20161228\02-edu\bulb-item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2645" y="1250975"/>
            <a:ext cx="2112235" cy="468794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002-KIMS BUSINESS\007-02-Fullslidesppt-Contents\20161228\02-edu\bulb-item.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50000"/>
          <a:stretch/>
        </p:blipFill>
        <p:spPr bwMode="auto">
          <a:xfrm>
            <a:off x="1052646" y="1250975"/>
            <a:ext cx="1056117" cy="4687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42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Images and Contents Layout">
    <p:bg>
      <p:bgPr>
        <a:solidFill>
          <a:schemeClr val="accent1"/>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12192000" cy="41021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92064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175787" y="242176"/>
            <a:ext cx="8016213" cy="768085"/>
          </a:xfrm>
          <a:prstGeom prst="rect">
            <a:avLst/>
          </a:prstGeom>
        </p:spPr>
        <p:txBody>
          <a:bodyPr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4175787" y="1010261"/>
            <a:ext cx="8016213" cy="384043"/>
          </a:xfrm>
          <a:prstGeom prst="rect">
            <a:avLst/>
          </a:prstGeom>
        </p:spPr>
        <p:txBody>
          <a:bodyPr anchor="ctr"/>
          <a:lstStyle>
            <a:lvl1pPr marL="0" indent="0" algn="l">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Picture Placeholder 2"/>
          <p:cNvSpPr>
            <a:spLocks noGrp="1"/>
          </p:cNvSpPr>
          <p:nvPr>
            <p:ph type="pic" idx="1" hasCustomPrompt="1"/>
          </p:nvPr>
        </p:nvSpPr>
        <p:spPr>
          <a:xfrm>
            <a:off x="0" y="-1"/>
            <a:ext cx="4079776" cy="685800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4195293" y="1508787"/>
            <a:ext cx="4079776" cy="5349213"/>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781363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Images and Contents Layout">
    <p:spTree>
      <p:nvGrpSpPr>
        <p:cNvPr id="1" name=""/>
        <p:cNvGrpSpPr/>
        <p:nvPr/>
      </p:nvGrpSpPr>
      <p:grpSpPr>
        <a:xfrm>
          <a:off x="0" y="0"/>
          <a:ext cx="0" cy="0"/>
          <a:chOff x="0" y="0"/>
          <a:chExt cx="0" cy="0"/>
        </a:xfrm>
      </p:grpSpPr>
      <p:sp>
        <p:nvSpPr>
          <p:cNvPr id="5" name="Rectangle 4"/>
          <p:cNvSpPr/>
          <p:nvPr userDrawn="1"/>
        </p:nvSpPr>
        <p:spPr>
          <a:xfrm>
            <a:off x="0" y="548680"/>
            <a:ext cx="8592277" cy="5760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6" name="Picture Placeholder 2"/>
          <p:cNvSpPr>
            <a:spLocks noGrp="1"/>
          </p:cNvSpPr>
          <p:nvPr>
            <p:ph type="pic" idx="1" hasCustomPrompt="1"/>
          </p:nvPr>
        </p:nvSpPr>
        <p:spPr>
          <a:xfrm>
            <a:off x="180829" y="260650"/>
            <a:ext cx="2592288" cy="633670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2965139" y="260650"/>
            <a:ext cx="2592288" cy="633670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Picture Placeholder 2"/>
          <p:cNvSpPr>
            <a:spLocks noGrp="1"/>
          </p:cNvSpPr>
          <p:nvPr>
            <p:ph type="pic" idx="11" hasCustomPrompt="1"/>
          </p:nvPr>
        </p:nvSpPr>
        <p:spPr>
          <a:xfrm>
            <a:off x="5749448" y="260650"/>
            <a:ext cx="2592288" cy="633670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3024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Images and Contents Layout">
    <p:bg>
      <p:bgPr>
        <a:solidFill>
          <a:schemeClr val="accent1"/>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8592277" y="356659"/>
            <a:ext cx="2880000" cy="2880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8592277" y="3621021"/>
            <a:ext cx="2880000" cy="2880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1" hasCustomPrompt="1"/>
          </p:nvPr>
        </p:nvSpPr>
        <p:spPr>
          <a:xfrm>
            <a:off x="5314951" y="356659"/>
            <a:ext cx="2880000" cy="2880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Picture Placeholder 2"/>
          <p:cNvSpPr>
            <a:spLocks noGrp="1"/>
          </p:cNvSpPr>
          <p:nvPr>
            <p:ph type="pic" idx="12" hasCustomPrompt="1"/>
          </p:nvPr>
        </p:nvSpPr>
        <p:spPr>
          <a:xfrm>
            <a:off x="5314951" y="3621021"/>
            <a:ext cx="2880000" cy="2880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46004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527381" y="4389107"/>
            <a:ext cx="11664619" cy="768085"/>
          </a:xfrm>
          <a:prstGeom prst="rect">
            <a:avLst/>
          </a:prstGeom>
        </p:spPr>
        <p:txBody>
          <a:bodyPr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527381" y="5157192"/>
            <a:ext cx="11664619" cy="384043"/>
          </a:xfrm>
          <a:prstGeom prst="rect">
            <a:avLst/>
          </a:prstGeom>
        </p:spPr>
        <p:txBody>
          <a:bodyPr anchor="ctr"/>
          <a:lstStyle>
            <a:lvl1pPr marL="0" indent="0" algn="l">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0" y="6618000"/>
            <a:ext cx="12192000" cy="2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6" name="Rectangle 5"/>
          <p:cNvSpPr/>
          <p:nvPr userDrawn="1"/>
        </p:nvSpPr>
        <p:spPr>
          <a:xfrm>
            <a:off x="0" y="0"/>
            <a:ext cx="12192000" cy="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7" name="Picture Placeholder 2"/>
          <p:cNvSpPr>
            <a:spLocks noGrp="1"/>
          </p:cNvSpPr>
          <p:nvPr>
            <p:ph type="pic" idx="12" hasCustomPrompt="1"/>
          </p:nvPr>
        </p:nvSpPr>
        <p:spPr>
          <a:xfrm>
            <a:off x="623392" y="452669"/>
            <a:ext cx="4416171" cy="3744096"/>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Picture Placeholder 2"/>
          <p:cNvSpPr>
            <a:spLocks noGrp="1"/>
          </p:cNvSpPr>
          <p:nvPr>
            <p:ph type="pic" idx="13" hasCustomPrompt="1"/>
          </p:nvPr>
        </p:nvSpPr>
        <p:spPr>
          <a:xfrm>
            <a:off x="5327915" y="452669"/>
            <a:ext cx="6240693" cy="177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Picture Placeholder 2"/>
          <p:cNvSpPr>
            <a:spLocks noGrp="1"/>
          </p:cNvSpPr>
          <p:nvPr>
            <p:ph type="pic" idx="14" hasCustomPrompt="1"/>
          </p:nvPr>
        </p:nvSpPr>
        <p:spPr>
          <a:xfrm>
            <a:off x="5327915" y="2420765"/>
            <a:ext cx="1920000" cy="177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2" name="Picture Placeholder 2"/>
          <p:cNvSpPr>
            <a:spLocks noGrp="1"/>
          </p:cNvSpPr>
          <p:nvPr>
            <p:ph type="pic" idx="15" hasCustomPrompt="1"/>
          </p:nvPr>
        </p:nvSpPr>
        <p:spPr>
          <a:xfrm>
            <a:off x="7488261" y="2420765"/>
            <a:ext cx="1920000" cy="177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3" name="Picture Placeholder 2"/>
          <p:cNvSpPr>
            <a:spLocks noGrp="1"/>
          </p:cNvSpPr>
          <p:nvPr>
            <p:ph type="pic" idx="16" hasCustomPrompt="1"/>
          </p:nvPr>
        </p:nvSpPr>
        <p:spPr>
          <a:xfrm>
            <a:off x="9648608" y="2420765"/>
            <a:ext cx="1920000" cy="177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977416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3040446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11" name="Rounded Rectangle 10"/>
          <p:cNvSpPr/>
          <p:nvPr userDrawn="1"/>
        </p:nvSpPr>
        <p:spPr>
          <a:xfrm>
            <a:off x="472011" y="1508786"/>
            <a:ext cx="3799787" cy="4865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p>
        </p:txBody>
      </p:sp>
      <p:sp>
        <p:nvSpPr>
          <p:cNvPr id="17" name="Rounded Rectangle 16"/>
          <p:cNvSpPr/>
          <p:nvPr userDrawn="1"/>
        </p:nvSpPr>
        <p:spPr>
          <a:xfrm>
            <a:off x="709243" y="1796667"/>
            <a:ext cx="144693" cy="4320631"/>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bg1"/>
              </a:solidFill>
            </a:endParaRPr>
          </a:p>
        </p:txBody>
      </p:sp>
      <p:sp>
        <p:nvSpPr>
          <p:cNvPr id="18" name="Half Frame 17"/>
          <p:cNvSpPr/>
          <p:nvPr userDrawn="1"/>
        </p:nvSpPr>
        <p:spPr>
          <a:xfrm rot="5400000">
            <a:off x="3456857" y="1650935"/>
            <a:ext cx="669775" cy="669775"/>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Tree>
    <p:extLst>
      <p:ext uri="{BB962C8B-B14F-4D97-AF65-F5344CB8AC3E}">
        <p14:creationId xmlns:p14="http://schemas.microsoft.com/office/powerpoint/2010/main" val="277686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genda Layout">
    <p:spTree>
      <p:nvGrpSpPr>
        <p:cNvPr id="1" name=""/>
        <p:cNvGrpSpPr/>
        <p:nvPr/>
      </p:nvGrpSpPr>
      <p:grpSpPr>
        <a:xfrm>
          <a:off x="0" y="0"/>
          <a:ext cx="0" cy="0"/>
          <a:chOff x="0" y="0"/>
          <a:chExt cx="0" cy="0"/>
        </a:xfrm>
      </p:grpSpPr>
      <p:sp>
        <p:nvSpPr>
          <p:cNvPr id="6" name="Rectangle 5"/>
          <p:cNvSpPr/>
          <p:nvPr userDrawn="1"/>
        </p:nvSpPr>
        <p:spPr>
          <a:xfrm>
            <a:off x="-3472" y="0"/>
            <a:ext cx="211223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pic>
        <p:nvPicPr>
          <p:cNvPr id="3074" name="Picture 2" descr="E:\002-KIMS BUSINESS\007-02-Fullslidesppt-Contents\20161228\02-edu\bulb-item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2314" y="3909054"/>
            <a:ext cx="1260665" cy="2797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974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Basic Layout">
    <p:spTree>
      <p:nvGrpSpPr>
        <p:cNvPr id="1" name=""/>
        <p:cNvGrpSpPr/>
        <p:nvPr/>
      </p:nvGrpSpPr>
      <p:grpSpPr>
        <a:xfrm>
          <a:off x="0" y="0"/>
          <a:ext cx="0" cy="0"/>
          <a:chOff x="0" y="0"/>
          <a:chExt cx="0" cy="0"/>
        </a:xfrm>
      </p:grpSpPr>
      <p:sp>
        <p:nvSpPr>
          <p:cNvPr id="2" name="Rectangle 1"/>
          <p:cNvSpPr/>
          <p:nvPr userDrawn="1"/>
        </p:nvSpPr>
        <p:spPr>
          <a:xfrm>
            <a:off x="0" y="4533123"/>
            <a:ext cx="12192000" cy="23248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Oval 3"/>
          <p:cNvSpPr/>
          <p:nvPr userDrawn="1"/>
        </p:nvSpPr>
        <p:spPr>
          <a:xfrm>
            <a:off x="5391415" y="3813043"/>
            <a:ext cx="1440160" cy="1440160"/>
          </a:xfrm>
          <a:prstGeom prst="ellipse">
            <a:avLst/>
          </a:prstGeom>
          <a:solidFill>
            <a:schemeClr val="accent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pic>
        <p:nvPicPr>
          <p:cNvPr id="5" name="Picture 2" descr="E:\002-KIMS BUSINESS\007-02-Fullslidesppt-Contents\20161228\02-edu\bulb-item.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77409" y="4013590"/>
            <a:ext cx="468171" cy="1039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308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Rectangle 3"/>
          <p:cNvSpPr/>
          <p:nvPr userDrawn="1"/>
        </p:nvSpPr>
        <p:spPr>
          <a:xfrm>
            <a:off x="0" y="6618000"/>
            <a:ext cx="12192000" cy="2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5" name="Rectangle 4"/>
          <p:cNvSpPr/>
          <p:nvPr userDrawn="1"/>
        </p:nvSpPr>
        <p:spPr>
          <a:xfrm>
            <a:off x="0" y="0"/>
            <a:ext cx="12192000" cy="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Tree>
    <p:extLst>
      <p:ext uri="{BB962C8B-B14F-4D97-AF65-F5344CB8AC3E}">
        <p14:creationId xmlns:p14="http://schemas.microsoft.com/office/powerpoint/2010/main" val="739119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672493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s and Contents Layou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191344" y="123479"/>
            <a:ext cx="11809312" cy="6611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0" name="Text Placeholder 9"/>
          <p:cNvSpPr>
            <a:spLocks noGrp="1"/>
          </p:cNvSpPr>
          <p:nvPr>
            <p:ph type="body" sz="quarter" idx="10" hasCustomPrompt="1"/>
          </p:nvPr>
        </p:nvSpPr>
        <p:spPr>
          <a:xfrm>
            <a:off x="0" y="242176"/>
            <a:ext cx="12192000" cy="768085"/>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1010261"/>
            <a:ext cx="12192000" cy="384043"/>
          </a:xfrm>
          <a:prstGeom prst="rect">
            <a:avLst/>
          </a:prstGeom>
        </p:spPr>
        <p:txBody>
          <a:bodyPr anchor="ctr"/>
          <a:lstStyle>
            <a:lvl1pPr marL="0" indent="0" algn="ctr">
              <a:buNone/>
              <a:defRPr sz="1867" b="0" baseline="0">
                <a:solidFill>
                  <a:schemeClr val="bg1"/>
                </a:solidFill>
                <a:latin typeface="+mn-lt"/>
                <a:cs typeface="Arial" pitchFamily="34" charset="0"/>
              </a:defRPr>
            </a:lvl1pPr>
          </a:lstStyle>
          <a:p>
            <a:pPr lvl="0"/>
            <a:r>
              <a:rPr lang="en-US" altLang="ko-KR" dirty="0"/>
              <a:t>Insert the title of your subtitle Here</a:t>
            </a:r>
          </a:p>
        </p:txBody>
      </p:sp>
      <p:sp>
        <p:nvSpPr>
          <p:cNvPr id="6" name="Picture Placeholder 2"/>
          <p:cNvSpPr>
            <a:spLocks noGrp="1"/>
          </p:cNvSpPr>
          <p:nvPr>
            <p:ph type="pic" idx="12" hasCustomPrompt="1"/>
          </p:nvPr>
        </p:nvSpPr>
        <p:spPr>
          <a:xfrm>
            <a:off x="0" y="1797032"/>
            <a:ext cx="2880320" cy="249606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3103893" y="1797032"/>
            <a:ext cx="2880320" cy="249606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6207787" y="1797032"/>
            <a:ext cx="2880320" cy="249606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Picture Placeholder 2"/>
          <p:cNvSpPr>
            <a:spLocks noGrp="1"/>
          </p:cNvSpPr>
          <p:nvPr>
            <p:ph type="pic" idx="15" hasCustomPrompt="1"/>
          </p:nvPr>
        </p:nvSpPr>
        <p:spPr>
          <a:xfrm>
            <a:off x="9311680" y="1797032"/>
            <a:ext cx="2880320" cy="249606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3" name="Rectangle 2"/>
          <p:cNvSpPr/>
          <p:nvPr userDrawn="1"/>
        </p:nvSpPr>
        <p:spPr>
          <a:xfrm>
            <a:off x="0" y="4293096"/>
            <a:ext cx="2880000" cy="2112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 name="Rectangle 11"/>
          <p:cNvSpPr/>
          <p:nvPr userDrawn="1"/>
        </p:nvSpPr>
        <p:spPr>
          <a:xfrm>
            <a:off x="3104000" y="4293096"/>
            <a:ext cx="2880000" cy="2112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3" name="Rectangle 12"/>
          <p:cNvSpPr/>
          <p:nvPr userDrawn="1"/>
        </p:nvSpPr>
        <p:spPr>
          <a:xfrm>
            <a:off x="6208000" y="4293096"/>
            <a:ext cx="2880000" cy="2112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4" name="Rectangle 13"/>
          <p:cNvSpPr/>
          <p:nvPr userDrawn="1"/>
        </p:nvSpPr>
        <p:spPr>
          <a:xfrm>
            <a:off x="9312000" y="4293096"/>
            <a:ext cx="2880000" cy="2112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Tree>
    <p:extLst>
      <p:ext uri="{BB962C8B-B14F-4D97-AF65-F5344CB8AC3E}">
        <p14:creationId xmlns:p14="http://schemas.microsoft.com/office/powerpoint/2010/main" val="4122934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7" name="Rectangle 6"/>
          <p:cNvSpPr/>
          <p:nvPr userDrawn="1"/>
        </p:nvSpPr>
        <p:spPr>
          <a:xfrm>
            <a:off x="0" y="3909485"/>
            <a:ext cx="12192000" cy="29485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 name="Text Placeholder 9"/>
          <p:cNvSpPr>
            <a:spLocks noGrp="1"/>
          </p:cNvSpPr>
          <p:nvPr>
            <p:ph type="body" sz="quarter" idx="10" hasCustomPrompt="1"/>
          </p:nvPr>
        </p:nvSpPr>
        <p:spPr>
          <a:xfrm>
            <a:off x="0" y="242176"/>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1010261"/>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3" descr="D:\Fullppt\005-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07701" y="1508787"/>
            <a:ext cx="9640360" cy="4903243"/>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6017974" y="2168343"/>
            <a:ext cx="4620289" cy="341680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3" name="Rectangle 2"/>
          <p:cNvSpPr/>
          <p:nvPr userDrawn="1"/>
        </p:nvSpPr>
        <p:spPr>
          <a:xfrm>
            <a:off x="623392" y="4485118"/>
            <a:ext cx="4032448" cy="1344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Tree>
    <p:extLst>
      <p:ext uri="{BB962C8B-B14F-4D97-AF65-F5344CB8AC3E}">
        <p14:creationId xmlns:p14="http://schemas.microsoft.com/office/powerpoint/2010/main" val="3454212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242176"/>
            <a:ext cx="12192000" cy="768085"/>
          </a:xfrm>
          <a:prstGeom prst="rect">
            <a:avLst/>
          </a:prstGeom>
        </p:spPr>
        <p:txBody>
          <a:bodyPr anchor="ctr"/>
          <a:lstStyle>
            <a:lvl1pPr marL="0" indent="0" algn="ctr">
              <a:buNone/>
              <a:defRPr sz="4800" b="0" baseline="0">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1010261"/>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0" y="2346339"/>
            <a:ext cx="12192000" cy="29485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pic>
        <p:nvPicPr>
          <p:cNvPr id="6" name="Picture 2" descr="D:\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30944" y="1389641"/>
            <a:ext cx="3825696" cy="4632841"/>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
          <p:cNvSpPr>
            <a:spLocks noGrp="1"/>
          </p:cNvSpPr>
          <p:nvPr>
            <p:ph type="pic" idx="1" hasCustomPrompt="1"/>
          </p:nvPr>
        </p:nvSpPr>
        <p:spPr>
          <a:xfrm>
            <a:off x="9840416" y="1566977"/>
            <a:ext cx="1344149" cy="340813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7524359" y="1681512"/>
            <a:ext cx="2206355" cy="340813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115186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4079776" cy="685800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2" name="Rectangle 1"/>
          <p:cNvSpPr/>
          <p:nvPr userDrawn="1"/>
        </p:nvSpPr>
        <p:spPr>
          <a:xfrm>
            <a:off x="6480043" y="0"/>
            <a:ext cx="4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3" name="Rectangle 2"/>
          <p:cNvSpPr/>
          <p:nvPr userDrawn="1"/>
        </p:nvSpPr>
        <p:spPr>
          <a:xfrm>
            <a:off x="6528043" y="1749000"/>
            <a:ext cx="240000" cy="3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Tree>
    <p:extLst>
      <p:ext uri="{BB962C8B-B14F-4D97-AF65-F5344CB8AC3E}">
        <p14:creationId xmlns:p14="http://schemas.microsoft.com/office/powerpoint/2010/main" val="2038885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999041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www.technolife.com/" TargetMode="External"/><Relationship Id="rId2" Type="http://schemas.openxmlformats.org/officeDocument/2006/relationships/hyperlink" Target="http://www.asamserver.com/" TargetMode="External"/><Relationship Id="rId1" Type="http://schemas.openxmlformats.org/officeDocument/2006/relationships/slideLayout" Target="../slideLayouts/slideLayout6.xml"/><Relationship Id="rId6" Type="http://schemas.openxmlformats.org/officeDocument/2006/relationships/hyperlink" Target="http://www.faradars.org/" TargetMode="External"/><Relationship Id="rId5" Type="http://schemas.openxmlformats.org/officeDocument/2006/relationships/hyperlink" Target="http://www.zoomit.ir/" TargetMode="External"/><Relationship Id="rId4" Type="http://schemas.openxmlformats.org/officeDocument/2006/relationships/hyperlink" Target="http://www.netran.ne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87E671-C067-4AEA-3314-01F0329093B9}"/>
              </a:ext>
            </a:extLst>
          </p:cNvPr>
          <p:cNvPicPr>
            <a:picLocks noChangeAspect="1"/>
          </p:cNvPicPr>
          <p:nvPr/>
        </p:nvPicPr>
        <p:blipFill>
          <a:blip r:embed="rId2"/>
          <a:stretch>
            <a:fillRect/>
          </a:stretch>
        </p:blipFill>
        <p:spPr>
          <a:xfrm>
            <a:off x="-554476" y="1180834"/>
            <a:ext cx="7202520" cy="4801680"/>
          </a:xfrm>
          <a:prstGeom prst="rect">
            <a:avLst/>
          </a:prstGeom>
        </p:spPr>
      </p:pic>
      <p:sp>
        <p:nvSpPr>
          <p:cNvPr id="4" name="TextBox 3">
            <a:extLst>
              <a:ext uri="{FF2B5EF4-FFF2-40B4-BE49-F238E27FC236}">
                <a16:creationId xmlns:a16="http://schemas.microsoft.com/office/drawing/2014/main" id="{BD18FB47-A677-D478-FBED-89701174F24D}"/>
              </a:ext>
            </a:extLst>
          </p:cNvPr>
          <p:cNvSpPr txBox="1"/>
          <p:nvPr/>
        </p:nvSpPr>
        <p:spPr>
          <a:xfrm>
            <a:off x="6089515" y="2354097"/>
            <a:ext cx="5694188" cy="1015663"/>
          </a:xfrm>
          <a:prstGeom prst="rect">
            <a:avLst/>
          </a:prstGeom>
          <a:noFill/>
        </p:spPr>
        <p:txBody>
          <a:bodyPr wrap="none" rtlCol="1">
            <a:spAutoFit/>
          </a:bodyPr>
          <a:lstStyle/>
          <a:p>
            <a:r>
              <a:rPr lang="fa-IR" sz="6000" dirty="0">
                <a:cs typeface="SD-Golpayegani Grunge" panose="00000800000000000000" pitchFamily="2" charset="-78"/>
              </a:rPr>
              <a:t>آموزش نصب ویندوز 10</a:t>
            </a:r>
          </a:p>
        </p:txBody>
      </p:sp>
      <p:sp>
        <p:nvSpPr>
          <p:cNvPr id="8" name="Rectangle 2">
            <a:extLst>
              <a:ext uri="{FF2B5EF4-FFF2-40B4-BE49-F238E27FC236}">
                <a16:creationId xmlns:a16="http://schemas.microsoft.com/office/drawing/2014/main" id="{1A64C1E2-FEC4-CF0E-38C7-BF352F54A6E5}"/>
              </a:ext>
            </a:extLst>
          </p:cNvPr>
          <p:cNvSpPr>
            <a:spLocks noChangeArrowheads="1"/>
          </p:cNvSpPr>
          <p:nvPr/>
        </p:nvSpPr>
        <p:spPr bwMode="auto">
          <a:xfrm>
            <a:off x="7175206" y="3621342"/>
            <a:ext cx="4019426" cy="2975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a-IR" altLang="fa-IR" sz="2100" b="0" i="0" u="none" strike="noStrike" cap="none" normalizeH="0" baseline="0" dirty="0">
                <a:ln>
                  <a:noFill/>
                </a:ln>
                <a:solidFill>
                  <a:srgbClr val="002060"/>
                </a:solidFill>
                <a:effectLst/>
                <a:latin typeface="Cooper Black" panose="0208090404030B020404" pitchFamily="18" charset="0"/>
              </a:rPr>
              <a:t>How to install Windows </a:t>
            </a:r>
            <a:r>
              <a:rPr kumimoji="0" lang="en-US" altLang="fa-IR" sz="2100" b="0" i="0" u="none" strike="noStrike" cap="none" normalizeH="0" baseline="0" dirty="0">
                <a:ln>
                  <a:noFill/>
                </a:ln>
                <a:solidFill>
                  <a:srgbClr val="002060"/>
                </a:solidFill>
                <a:effectLst/>
                <a:latin typeface="G2 Rubber Stamp LET" panose="00000400000000000000" pitchFamily="2" charset="0"/>
              </a:rPr>
              <a:t>10</a:t>
            </a:r>
            <a:r>
              <a:rPr kumimoji="0" lang="fa-IR" altLang="fa-IR" sz="800" b="0" i="0" u="none" strike="noStrike" cap="none" normalizeH="0" baseline="0" dirty="0">
                <a:ln>
                  <a:noFill/>
                </a:ln>
                <a:solidFill>
                  <a:srgbClr val="002060"/>
                </a:solidFill>
                <a:effectLst/>
                <a:latin typeface="Cooper Black" panose="0208090404030B020404" pitchFamily="18" charset="0"/>
              </a:rPr>
              <a:t> </a:t>
            </a:r>
            <a:endParaRPr kumimoji="0" lang="fa-IR" altLang="fa-IR" sz="1800" b="0" i="0" u="none" strike="noStrike" cap="none" normalizeH="0" baseline="0" dirty="0">
              <a:ln>
                <a:noFill/>
              </a:ln>
              <a:solidFill>
                <a:srgbClr val="002060"/>
              </a:solidFill>
              <a:effectLst/>
              <a:latin typeface="Cooper Black" panose="0208090404030B020404" pitchFamily="18" charset="0"/>
            </a:endParaRPr>
          </a:p>
        </p:txBody>
      </p:sp>
      <p:sp>
        <p:nvSpPr>
          <p:cNvPr id="9" name="TextBox 8">
            <a:extLst>
              <a:ext uri="{FF2B5EF4-FFF2-40B4-BE49-F238E27FC236}">
                <a16:creationId xmlns:a16="http://schemas.microsoft.com/office/drawing/2014/main" id="{7E921B61-E0A7-C84B-2792-DF0188DB104C}"/>
              </a:ext>
            </a:extLst>
          </p:cNvPr>
          <p:cNvSpPr txBox="1"/>
          <p:nvPr/>
        </p:nvSpPr>
        <p:spPr>
          <a:xfrm>
            <a:off x="5262663" y="301557"/>
            <a:ext cx="1641796" cy="584775"/>
          </a:xfrm>
          <a:prstGeom prst="rect">
            <a:avLst/>
          </a:prstGeom>
          <a:noFill/>
        </p:spPr>
        <p:txBody>
          <a:bodyPr wrap="none" rtlCol="1">
            <a:spAutoFit/>
          </a:bodyPr>
          <a:lstStyle/>
          <a:p>
            <a:r>
              <a:rPr lang="fa-IR" sz="3200" dirty="0">
                <a:cs typeface="B Titr" panose="00000700000000000000" pitchFamily="2" charset="-78"/>
              </a:rPr>
              <a:t>به نام خدا</a:t>
            </a:r>
          </a:p>
        </p:txBody>
      </p:sp>
    </p:spTree>
    <p:extLst>
      <p:ext uri="{BB962C8B-B14F-4D97-AF65-F5344CB8AC3E}">
        <p14:creationId xmlns:p14="http://schemas.microsoft.com/office/powerpoint/2010/main" val="3023337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3660A45-9E07-606F-E3DF-2E2F4D75DE3B}"/>
              </a:ext>
            </a:extLst>
          </p:cNvPr>
          <p:cNvSpPr txBox="1"/>
          <p:nvPr/>
        </p:nvSpPr>
        <p:spPr>
          <a:xfrm>
            <a:off x="4355965" y="501134"/>
            <a:ext cx="3480070" cy="584775"/>
          </a:xfrm>
          <a:prstGeom prst="rect">
            <a:avLst/>
          </a:prstGeom>
          <a:noFill/>
        </p:spPr>
        <p:txBody>
          <a:bodyPr wrap="square">
            <a:spAutoFit/>
          </a:bodyPr>
          <a:lstStyle/>
          <a:p>
            <a:r>
              <a:rPr lang="fa-IR" sz="3200" dirty="0">
                <a:cs typeface="2  Titr" panose="00000700000000000000" pitchFamily="2" charset="-78"/>
              </a:rPr>
              <a:t>مراحل نصب ویندوز ۱۰</a:t>
            </a:r>
          </a:p>
        </p:txBody>
      </p:sp>
      <p:sp>
        <p:nvSpPr>
          <p:cNvPr id="4" name="TextBox 3">
            <a:extLst>
              <a:ext uri="{FF2B5EF4-FFF2-40B4-BE49-F238E27FC236}">
                <a16:creationId xmlns:a16="http://schemas.microsoft.com/office/drawing/2014/main" id="{7F3CB508-3CED-E8CB-B9E4-673818B7797A}"/>
              </a:ext>
            </a:extLst>
          </p:cNvPr>
          <p:cNvSpPr txBox="1"/>
          <p:nvPr/>
        </p:nvSpPr>
        <p:spPr>
          <a:xfrm>
            <a:off x="946016" y="4847087"/>
            <a:ext cx="3664896" cy="646331"/>
          </a:xfrm>
          <a:prstGeom prst="rect">
            <a:avLst/>
          </a:prstGeom>
          <a:noFill/>
        </p:spPr>
        <p:txBody>
          <a:bodyPr wrap="square">
            <a:spAutoFit/>
          </a:bodyPr>
          <a:lstStyle/>
          <a:p>
            <a:pPr algn="r"/>
            <a:r>
              <a:rPr lang="fa-IR" b="1" dirty="0">
                <a:latin typeface="B Yekan+" panose="02000503030000020004" pitchFamily="2" charset="-78"/>
                <a:cs typeface="B Yekan+" panose="02000503030000020004" pitchFamily="2" charset="-78"/>
              </a:rPr>
              <a:t>لایسنس نصب را تایید میکنیم و گزینه           را انتخاب میکنیم</a:t>
            </a:r>
          </a:p>
        </p:txBody>
      </p:sp>
      <p:sp>
        <p:nvSpPr>
          <p:cNvPr id="2" name="TextBox 1">
            <a:extLst>
              <a:ext uri="{FF2B5EF4-FFF2-40B4-BE49-F238E27FC236}">
                <a16:creationId xmlns:a16="http://schemas.microsoft.com/office/drawing/2014/main" id="{FFFD91DA-3878-82BF-D168-8EA82390B6C9}"/>
              </a:ext>
            </a:extLst>
          </p:cNvPr>
          <p:cNvSpPr txBox="1"/>
          <p:nvPr/>
        </p:nvSpPr>
        <p:spPr>
          <a:xfrm>
            <a:off x="702822" y="4829942"/>
            <a:ext cx="795236" cy="369332"/>
          </a:xfrm>
          <a:prstGeom prst="rect">
            <a:avLst/>
          </a:prstGeom>
          <a:noFill/>
        </p:spPr>
        <p:txBody>
          <a:bodyPr wrap="square">
            <a:spAutoFit/>
          </a:bodyPr>
          <a:lstStyle/>
          <a:p>
            <a:r>
              <a:rPr lang="en-US" b="1" dirty="0"/>
              <a:t>Next</a:t>
            </a:r>
            <a:endParaRPr lang="fa-IR" b="1" dirty="0"/>
          </a:p>
        </p:txBody>
      </p:sp>
      <p:pic>
        <p:nvPicPr>
          <p:cNvPr id="8" name="Picture Placeholder 7">
            <a:extLst>
              <a:ext uri="{FF2B5EF4-FFF2-40B4-BE49-F238E27FC236}">
                <a16:creationId xmlns:a16="http://schemas.microsoft.com/office/drawing/2014/main" id="{1C8FB261-9617-AEEC-9250-ECCDFD8409AF}"/>
              </a:ext>
            </a:extLst>
          </p:cNvPr>
          <p:cNvPicPr>
            <a:picLocks noGrp="1" noChangeAspect="1"/>
          </p:cNvPicPr>
          <p:nvPr>
            <p:ph type="pic" idx="1"/>
          </p:nvPr>
        </p:nvPicPr>
        <p:blipFill>
          <a:blip r:embed="rId2"/>
          <a:srcRect t="1293" b="1293"/>
          <a:stretch>
            <a:fillRect/>
          </a:stretch>
        </p:blipFill>
        <p:spPr/>
      </p:pic>
      <p:sp>
        <p:nvSpPr>
          <p:cNvPr id="5" name="Oval 4"/>
          <p:cNvSpPr/>
          <p:nvPr/>
        </p:nvSpPr>
        <p:spPr>
          <a:xfrm>
            <a:off x="5118675" y="3093394"/>
            <a:ext cx="1632181" cy="1632181"/>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r>
              <a:rPr lang="fa-IR" altLang="ko-KR" sz="2800" dirty="0">
                <a:solidFill>
                  <a:schemeClr val="bg1">
                    <a:lumMod val="95000"/>
                  </a:schemeClr>
                </a:solidFill>
                <a:latin typeface="Arial"/>
                <a:cs typeface="2  Titr" panose="00000700000000000000" pitchFamily="2" charset="-78"/>
              </a:rPr>
              <a:t>مرحله سوم</a:t>
            </a:r>
            <a:endParaRPr lang="ko-KR" altLang="en-US" sz="2800" dirty="0">
              <a:solidFill>
                <a:schemeClr val="bg1">
                  <a:lumMod val="95000"/>
                </a:schemeClr>
              </a:solidFill>
              <a:latin typeface="Arial"/>
              <a:cs typeface="2  Titr" panose="00000700000000000000" pitchFamily="2" charset="-78"/>
            </a:endParaRPr>
          </a:p>
        </p:txBody>
      </p:sp>
    </p:spTree>
    <p:extLst>
      <p:ext uri="{BB962C8B-B14F-4D97-AF65-F5344CB8AC3E}">
        <p14:creationId xmlns:p14="http://schemas.microsoft.com/office/powerpoint/2010/main" val="3035325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3660A45-9E07-606F-E3DF-2E2F4D75DE3B}"/>
              </a:ext>
            </a:extLst>
          </p:cNvPr>
          <p:cNvSpPr txBox="1"/>
          <p:nvPr/>
        </p:nvSpPr>
        <p:spPr>
          <a:xfrm>
            <a:off x="4355965" y="501134"/>
            <a:ext cx="3480070" cy="584775"/>
          </a:xfrm>
          <a:prstGeom prst="rect">
            <a:avLst/>
          </a:prstGeom>
          <a:noFill/>
        </p:spPr>
        <p:txBody>
          <a:bodyPr wrap="square">
            <a:spAutoFit/>
          </a:bodyPr>
          <a:lstStyle/>
          <a:p>
            <a:r>
              <a:rPr lang="fa-IR" sz="3200" dirty="0">
                <a:cs typeface="2  Titr" panose="00000700000000000000" pitchFamily="2" charset="-78"/>
              </a:rPr>
              <a:t>مراحل نصب ویندوز ۱۰</a:t>
            </a:r>
          </a:p>
        </p:txBody>
      </p:sp>
      <p:sp>
        <p:nvSpPr>
          <p:cNvPr id="11" name="Rectangle 10">
            <a:extLst>
              <a:ext uri="{FF2B5EF4-FFF2-40B4-BE49-F238E27FC236}">
                <a16:creationId xmlns:a16="http://schemas.microsoft.com/office/drawing/2014/main" id="{2E768AE0-E5C9-ED7F-1A26-3A01E7306F90}"/>
              </a:ext>
            </a:extLst>
          </p:cNvPr>
          <p:cNvSpPr/>
          <p:nvPr/>
        </p:nvSpPr>
        <p:spPr>
          <a:xfrm>
            <a:off x="554477" y="4396902"/>
            <a:ext cx="4270442" cy="1955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a:p>
        </p:txBody>
      </p:sp>
      <p:sp>
        <p:nvSpPr>
          <p:cNvPr id="4" name="TextBox 3">
            <a:extLst>
              <a:ext uri="{FF2B5EF4-FFF2-40B4-BE49-F238E27FC236}">
                <a16:creationId xmlns:a16="http://schemas.microsoft.com/office/drawing/2014/main" id="{7F3CB508-3CED-E8CB-B9E4-673818B7797A}"/>
              </a:ext>
            </a:extLst>
          </p:cNvPr>
          <p:cNvSpPr txBox="1"/>
          <p:nvPr/>
        </p:nvSpPr>
        <p:spPr>
          <a:xfrm>
            <a:off x="690664" y="4496892"/>
            <a:ext cx="3978615" cy="1754326"/>
          </a:xfrm>
          <a:prstGeom prst="rect">
            <a:avLst/>
          </a:prstGeom>
          <a:noFill/>
        </p:spPr>
        <p:txBody>
          <a:bodyPr wrap="square">
            <a:spAutoFit/>
          </a:bodyPr>
          <a:lstStyle/>
          <a:p>
            <a:pPr algn="just" rtl="1"/>
            <a:r>
              <a:rPr lang="fa-IR" b="1" dirty="0">
                <a:latin typeface="B Yekan+" panose="02000503030000020004" pitchFamily="2" charset="-78"/>
                <a:cs typeface="B Yekan+" panose="02000503030000020004" pitchFamily="2" charset="-78"/>
              </a:rPr>
              <a:t>توجه داشته باشید که با انتخاب گزینه اول، هنگامی که به اینترنت متصل باشید، ویژگی های اضافی ویندوز نیز دانلود میشوند که باعث میشود مدت زمان نصب ویندوز ۱۰ طولانی تر باشد؛ گزینه دوم را انتخاب نموده و ادامه میدهیم</a:t>
            </a:r>
          </a:p>
        </p:txBody>
      </p:sp>
      <p:pic>
        <p:nvPicPr>
          <p:cNvPr id="10" name="Picture Placeholder 9">
            <a:extLst>
              <a:ext uri="{FF2B5EF4-FFF2-40B4-BE49-F238E27FC236}">
                <a16:creationId xmlns:a16="http://schemas.microsoft.com/office/drawing/2014/main" id="{7A662E13-7E0B-33F2-4CD3-B07822B18DCD}"/>
              </a:ext>
            </a:extLst>
          </p:cNvPr>
          <p:cNvPicPr>
            <a:picLocks noGrp="1" noChangeAspect="1"/>
          </p:cNvPicPr>
          <p:nvPr>
            <p:ph type="pic" idx="1"/>
          </p:nvPr>
        </p:nvPicPr>
        <p:blipFill>
          <a:blip r:embed="rId2"/>
          <a:srcRect t="1367" b="1367"/>
          <a:stretch>
            <a:fillRect/>
          </a:stretch>
        </p:blipFill>
        <p:spPr/>
      </p:pic>
      <p:sp>
        <p:nvSpPr>
          <p:cNvPr id="5" name="Oval 4"/>
          <p:cNvSpPr/>
          <p:nvPr/>
        </p:nvSpPr>
        <p:spPr>
          <a:xfrm>
            <a:off x="5118675" y="3093394"/>
            <a:ext cx="1632181" cy="1632181"/>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r>
              <a:rPr lang="fa-IR" altLang="ko-KR" sz="2800" dirty="0">
                <a:solidFill>
                  <a:schemeClr val="bg1">
                    <a:lumMod val="95000"/>
                  </a:schemeClr>
                </a:solidFill>
                <a:latin typeface="Arial"/>
                <a:cs typeface="2  Titr" panose="00000700000000000000" pitchFamily="2" charset="-78"/>
              </a:rPr>
              <a:t>مرحله چهارم</a:t>
            </a:r>
            <a:endParaRPr lang="ko-KR" altLang="en-US" sz="2800" dirty="0">
              <a:solidFill>
                <a:schemeClr val="bg1">
                  <a:lumMod val="95000"/>
                </a:schemeClr>
              </a:solidFill>
              <a:latin typeface="Arial"/>
              <a:cs typeface="2  Titr" panose="00000700000000000000" pitchFamily="2" charset="-78"/>
            </a:endParaRPr>
          </a:p>
        </p:txBody>
      </p:sp>
    </p:spTree>
    <p:extLst>
      <p:ext uri="{BB962C8B-B14F-4D97-AF65-F5344CB8AC3E}">
        <p14:creationId xmlns:p14="http://schemas.microsoft.com/office/powerpoint/2010/main" val="2247186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3660A45-9E07-606F-E3DF-2E2F4D75DE3B}"/>
              </a:ext>
            </a:extLst>
          </p:cNvPr>
          <p:cNvSpPr txBox="1"/>
          <p:nvPr/>
        </p:nvSpPr>
        <p:spPr>
          <a:xfrm>
            <a:off x="4355965" y="501134"/>
            <a:ext cx="3480070" cy="584775"/>
          </a:xfrm>
          <a:prstGeom prst="rect">
            <a:avLst/>
          </a:prstGeom>
          <a:noFill/>
        </p:spPr>
        <p:txBody>
          <a:bodyPr wrap="square">
            <a:spAutoFit/>
          </a:bodyPr>
          <a:lstStyle/>
          <a:p>
            <a:r>
              <a:rPr lang="fa-IR" sz="3200" dirty="0">
                <a:cs typeface="2  Titr" panose="00000700000000000000" pitchFamily="2" charset="-78"/>
              </a:rPr>
              <a:t>مراحل نصب ویندوز ۱۰</a:t>
            </a:r>
          </a:p>
        </p:txBody>
      </p:sp>
      <p:pic>
        <p:nvPicPr>
          <p:cNvPr id="7" name="Picture Placeholder 6">
            <a:extLst>
              <a:ext uri="{FF2B5EF4-FFF2-40B4-BE49-F238E27FC236}">
                <a16:creationId xmlns:a16="http://schemas.microsoft.com/office/drawing/2014/main" id="{7E6B1F42-7FFC-3055-E277-E7F9A4F35450}"/>
              </a:ext>
            </a:extLst>
          </p:cNvPr>
          <p:cNvPicPr>
            <a:picLocks noGrp="1" noChangeAspect="1"/>
          </p:cNvPicPr>
          <p:nvPr>
            <p:ph type="pic" idx="1"/>
          </p:nvPr>
        </p:nvPicPr>
        <p:blipFill>
          <a:blip r:embed="rId2"/>
          <a:srcRect t="301" b="301"/>
          <a:stretch>
            <a:fillRect/>
          </a:stretch>
        </p:blipFill>
        <p:spPr/>
      </p:pic>
      <p:sp>
        <p:nvSpPr>
          <p:cNvPr id="5" name="Oval 4"/>
          <p:cNvSpPr/>
          <p:nvPr/>
        </p:nvSpPr>
        <p:spPr>
          <a:xfrm>
            <a:off x="4946755" y="3093394"/>
            <a:ext cx="1804102" cy="1733439"/>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r>
              <a:rPr lang="fa-IR" altLang="ko-KR" sz="2800" dirty="0">
                <a:solidFill>
                  <a:srgbClr val="C00000"/>
                </a:solidFill>
                <a:latin typeface="Arial"/>
                <a:cs typeface="2  Titr" panose="00000700000000000000" pitchFamily="2" charset="-78"/>
              </a:rPr>
              <a:t>*مرحله پنجم-1</a:t>
            </a:r>
            <a:endParaRPr lang="ko-KR" altLang="en-US" sz="2800" dirty="0">
              <a:solidFill>
                <a:srgbClr val="C00000"/>
              </a:solidFill>
              <a:latin typeface="Arial"/>
              <a:cs typeface="2  Titr" panose="00000700000000000000" pitchFamily="2" charset="-78"/>
            </a:endParaRPr>
          </a:p>
        </p:txBody>
      </p:sp>
      <p:sp>
        <p:nvSpPr>
          <p:cNvPr id="13" name="TextBox 12">
            <a:extLst>
              <a:ext uri="{FF2B5EF4-FFF2-40B4-BE49-F238E27FC236}">
                <a16:creationId xmlns:a16="http://schemas.microsoft.com/office/drawing/2014/main" id="{CB6F07A5-46B8-60C6-F6B7-2DF06D50C287}"/>
              </a:ext>
            </a:extLst>
          </p:cNvPr>
          <p:cNvSpPr txBox="1"/>
          <p:nvPr/>
        </p:nvSpPr>
        <p:spPr>
          <a:xfrm>
            <a:off x="576774" y="4497223"/>
            <a:ext cx="4029445" cy="1087927"/>
          </a:xfrm>
          <a:prstGeom prst="rect">
            <a:avLst/>
          </a:prstGeom>
          <a:noFill/>
        </p:spPr>
        <p:txBody>
          <a:bodyPr wrap="square">
            <a:spAutoFit/>
          </a:bodyPr>
          <a:lstStyle/>
          <a:p>
            <a:pPr marL="0" marR="0" algn="just" rtl="1">
              <a:lnSpc>
                <a:spcPct val="107000"/>
              </a:lnSpc>
              <a:spcBef>
                <a:spcPts val="0"/>
              </a:spcBef>
              <a:spcAft>
                <a:spcPts val="800"/>
              </a:spcAft>
            </a:pPr>
            <a:r>
              <a:rPr lang="fa-IR" sz="1600" b="1" kern="100" dirty="0">
                <a:solidFill>
                  <a:srgbClr val="FF0000"/>
                </a:solidFill>
                <a:effectLst/>
                <a:latin typeface="Calibri" panose="020F0502020204030204" pitchFamily="34" charset="0"/>
                <a:ea typeface="Times New Roman" panose="02020603050405020304" pitchFamily="18" charset="0"/>
                <a:cs typeface="2  Titr" panose="020B0604020202020204" charset="-78"/>
              </a:rPr>
              <a:t>پارتیشن بندی </a:t>
            </a:r>
            <a:r>
              <a:rPr lang="fa-IR" sz="1600" b="1" kern="100" dirty="0">
                <a:effectLst/>
                <a:latin typeface="Calibri" panose="020F0502020204030204" pitchFamily="34" charset="0"/>
                <a:ea typeface="Times New Roman" panose="02020603050405020304" pitchFamily="18" charset="0"/>
                <a:cs typeface="2  Titr" panose="020B0604020202020204" charset="-78"/>
              </a:rPr>
              <a:t>یکی از مهمترین بخش‌‎های تعویض </a:t>
            </a:r>
          </a:p>
          <a:p>
            <a:pPr marL="0" marR="0" algn="just" rtl="1">
              <a:lnSpc>
                <a:spcPct val="107000"/>
              </a:lnSpc>
              <a:spcBef>
                <a:spcPts val="0"/>
              </a:spcBef>
              <a:spcAft>
                <a:spcPts val="800"/>
              </a:spcAft>
            </a:pPr>
            <a:r>
              <a:rPr lang="fa-IR" sz="1600" b="1" kern="100" dirty="0">
                <a:effectLst/>
                <a:latin typeface="Calibri" panose="020F0502020204030204" pitchFamily="34" charset="0"/>
                <a:ea typeface="Times New Roman" panose="02020603050405020304" pitchFamily="18" charset="0"/>
                <a:cs typeface="2  Titr" panose="020B0604020202020204" charset="-78"/>
              </a:rPr>
              <a:t>ویندوز به شمار می‌رود، پارتیشن بندی در واقع همان </a:t>
            </a:r>
          </a:p>
          <a:p>
            <a:pPr marL="0" marR="0" algn="just" rtl="1">
              <a:lnSpc>
                <a:spcPct val="107000"/>
              </a:lnSpc>
              <a:spcBef>
                <a:spcPts val="0"/>
              </a:spcBef>
              <a:spcAft>
                <a:spcPts val="800"/>
              </a:spcAft>
            </a:pPr>
            <a:r>
              <a:rPr lang="fa-IR" sz="1600" b="1" kern="100" dirty="0">
                <a:solidFill>
                  <a:srgbClr val="FF0000"/>
                </a:solidFill>
                <a:effectLst/>
                <a:latin typeface="Calibri" panose="020F0502020204030204" pitchFamily="34" charset="0"/>
                <a:ea typeface="Times New Roman" panose="02020603050405020304" pitchFamily="18" charset="0"/>
                <a:cs typeface="2  Titr" panose="020B0604020202020204" charset="-78"/>
              </a:rPr>
              <a:t>تقسیم کردن فضای هارد دیسک </a:t>
            </a:r>
            <a:r>
              <a:rPr lang="fa-IR" sz="1600" b="1" kern="100" dirty="0">
                <a:effectLst/>
                <a:latin typeface="Calibri" panose="020F0502020204030204" pitchFamily="34" charset="0"/>
                <a:ea typeface="Times New Roman" panose="02020603050405020304" pitchFamily="18" charset="0"/>
                <a:cs typeface="2  Titr" panose="020B0604020202020204" charset="-78"/>
              </a:rPr>
              <a:t>به چند بخش است </a:t>
            </a:r>
            <a:endParaRPr lang="en-US" sz="1600" b="1" kern="100" dirty="0">
              <a:effectLst/>
              <a:latin typeface="Calibri" panose="020F0502020204030204" pitchFamily="34" charset="0"/>
              <a:ea typeface="Times New Roman" panose="02020603050405020304" pitchFamily="18" charset="0"/>
              <a:cs typeface="2  Titr" panose="020B0604020202020204" charset="-78"/>
            </a:endParaRPr>
          </a:p>
        </p:txBody>
      </p:sp>
    </p:spTree>
    <p:extLst>
      <p:ext uri="{BB962C8B-B14F-4D97-AF65-F5344CB8AC3E}">
        <p14:creationId xmlns:p14="http://schemas.microsoft.com/office/powerpoint/2010/main" val="1716874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3660A45-9E07-606F-E3DF-2E2F4D75DE3B}"/>
              </a:ext>
            </a:extLst>
          </p:cNvPr>
          <p:cNvSpPr txBox="1"/>
          <p:nvPr/>
        </p:nvSpPr>
        <p:spPr>
          <a:xfrm>
            <a:off x="4355965" y="501134"/>
            <a:ext cx="3480070" cy="584775"/>
          </a:xfrm>
          <a:prstGeom prst="rect">
            <a:avLst/>
          </a:prstGeom>
          <a:noFill/>
        </p:spPr>
        <p:txBody>
          <a:bodyPr wrap="square">
            <a:spAutoFit/>
          </a:bodyPr>
          <a:lstStyle/>
          <a:p>
            <a:r>
              <a:rPr lang="fa-IR" sz="3200" dirty="0">
                <a:cs typeface="2  Titr" panose="00000700000000000000" pitchFamily="2" charset="-78"/>
              </a:rPr>
              <a:t>مراحل نصب ویندوز ۱۰</a:t>
            </a:r>
          </a:p>
        </p:txBody>
      </p:sp>
      <p:sp>
        <p:nvSpPr>
          <p:cNvPr id="4" name="TextBox 3">
            <a:extLst>
              <a:ext uri="{FF2B5EF4-FFF2-40B4-BE49-F238E27FC236}">
                <a16:creationId xmlns:a16="http://schemas.microsoft.com/office/drawing/2014/main" id="{7F3CB508-3CED-E8CB-B9E4-673818B7797A}"/>
              </a:ext>
            </a:extLst>
          </p:cNvPr>
          <p:cNvSpPr txBox="1"/>
          <p:nvPr/>
        </p:nvSpPr>
        <p:spPr>
          <a:xfrm>
            <a:off x="0" y="4661820"/>
            <a:ext cx="4620288" cy="923330"/>
          </a:xfrm>
          <a:prstGeom prst="rect">
            <a:avLst/>
          </a:prstGeom>
          <a:noFill/>
        </p:spPr>
        <p:txBody>
          <a:bodyPr wrap="square">
            <a:spAutoFit/>
          </a:bodyPr>
          <a:lstStyle/>
          <a:p>
            <a:pPr algn="r"/>
            <a:r>
              <a:rPr lang="fa-IR" b="1" dirty="0">
                <a:solidFill>
                  <a:srgbClr val="C00000"/>
                </a:solidFill>
                <a:latin typeface="B Yekan+" panose="02000503030000020004" pitchFamily="2" charset="-78"/>
                <a:cs typeface="B Yekan+" panose="02000503030000020004" pitchFamily="2" charset="-78"/>
              </a:rPr>
              <a:t>درایو یا درایوهای </a:t>
            </a:r>
            <a:r>
              <a:rPr lang="fa-IR" b="1" dirty="0">
                <a:latin typeface="B Yekan+" panose="02000503030000020004" pitchFamily="2" charset="-78"/>
                <a:cs typeface="B Yekan+" panose="02000503030000020004" pitchFamily="2" charset="-78"/>
              </a:rPr>
              <a:t>مورد نظرمان را انتخاب کرده، </a:t>
            </a:r>
            <a:r>
              <a:rPr lang="fa-IR" b="1" dirty="0">
                <a:solidFill>
                  <a:srgbClr val="C00000"/>
                </a:solidFill>
                <a:latin typeface="B Yekan+" panose="02000503030000020004" pitchFamily="2" charset="-78"/>
                <a:cs typeface="B Yekan+" panose="02000503030000020004" pitchFamily="2" charset="-78"/>
              </a:rPr>
              <a:t>تنظیمات مورد نظر را اعمال  </a:t>
            </a:r>
            <a:r>
              <a:rPr lang="fa-IR" b="1" dirty="0">
                <a:latin typeface="B Yekan+" panose="02000503030000020004" pitchFamily="2" charset="-78"/>
                <a:cs typeface="B Yekan+" panose="02000503030000020004" pitchFamily="2" charset="-78"/>
              </a:rPr>
              <a:t>و سپس روی گزینه </a:t>
            </a:r>
          </a:p>
          <a:p>
            <a:pPr algn="r"/>
            <a:r>
              <a:rPr lang="fa-IR" b="1" dirty="0">
                <a:latin typeface="B Yekan+" panose="02000503030000020004" pitchFamily="2" charset="-78"/>
                <a:cs typeface="B Yekan+" panose="02000503030000020004" pitchFamily="2" charset="-78"/>
              </a:rPr>
              <a:t>کلیک میکنیم</a:t>
            </a:r>
            <a:r>
              <a:rPr lang="en-US" b="1" dirty="0">
                <a:latin typeface="B Yekan+" panose="02000503030000020004" pitchFamily="2" charset="-78"/>
                <a:cs typeface="B Yekan+" panose="02000503030000020004" pitchFamily="2" charset="-78"/>
              </a:rPr>
              <a:t>next</a:t>
            </a:r>
            <a:endParaRPr lang="fa-IR" b="1" dirty="0">
              <a:latin typeface="B Yekan+" panose="02000503030000020004" pitchFamily="2" charset="-78"/>
              <a:cs typeface="B Yekan+" panose="02000503030000020004" pitchFamily="2" charset="-78"/>
            </a:endParaRPr>
          </a:p>
        </p:txBody>
      </p:sp>
      <p:pic>
        <p:nvPicPr>
          <p:cNvPr id="7" name="Picture Placeholder 6">
            <a:extLst>
              <a:ext uri="{FF2B5EF4-FFF2-40B4-BE49-F238E27FC236}">
                <a16:creationId xmlns:a16="http://schemas.microsoft.com/office/drawing/2014/main" id="{086E0761-1598-F635-7E4E-E64A32529002}"/>
              </a:ext>
            </a:extLst>
          </p:cNvPr>
          <p:cNvPicPr>
            <a:picLocks noGrp="1" noChangeAspect="1"/>
          </p:cNvPicPr>
          <p:nvPr>
            <p:ph type="pic" idx="1"/>
          </p:nvPr>
        </p:nvPicPr>
        <p:blipFill>
          <a:blip r:embed="rId2"/>
          <a:srcRect t="301" b="301"/>
          <a:stretch>
            <a:fillRect/>
          </a:stretch>
        </p:blipFill>
        <p:spPr/>
      </p:pic>
      <p:sp>
        <p:nvSpPr>
          <p:cNvPr id="5" name="Oval 4"/>
          <p:cNvSpPr/>
          <p:nvPr/>
        </p:nvSpPr>
        <p:spPr>
          <a:xfrm>
            <a:off x="4946755" y="3093394"/>
            <a:ext cx="1804102" cy="1733439"/>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r>
              <a:rPr lang="fa-IR" altLang="ko-KR" sz="2800" dirty="0">
                <a:solidFill>
                  <a:srgbClr val="C00000"/>
                </a:solidFill>
                <a:latin typeface="Arial"/>
                <a:cs typeface="2  Titr" panose="00000700000000000000" pitchFamily="2" charset="-78"/>
              </a:rPr>
              <a:t>*مرحله پنجم-2</a:t>
            </a:r>
            <a:endParaRPr lang="ko-KR" altLang="en-US" sz="2800" dirty="0">
              <a:solidFill>
                <a:srgbClr val="C00000"/>
              </a:solidFill>
              <a:latin typeface="Arial"/>
              <a:cs typeface="2  Titr" panose="00000700000000000000" pitchFamily="2" charset="-78"/>
            </a:endParaRPr>
          </a:p>
        </p:txBody>
      </p:sp>
    </p:spTree>
    <p:extLst>
      <p:ext uri="{BB962C8B-B14F-4D97-AF65-F5344CB8AC3E}">
        <p14:creationId xmlns:p14="http://schemas.microsoft.com/office/powerpoint/2010/main" val="1573055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495F5DF0-6837-B3B0-071C-0986663819FE}"/>
              </a:ext>
            </a:extLst>
          </p:cNvPr>
          <p:cNvPicPr>
            <a:picLocks noGrp="1" noChangeAspect="1"/>
          </p:cNvPicPr>
          <p:nvPr>
            <p:ph type="pic" idx="1"/>
          </p:nvPr>
        </p:nvPicPr>
        <p:blipFill>
          <a:blip r:embed="rId2"/>
          <a:srcRect t="1218" b="1218"/>
          <a:stretch>
            <a:fillRect/>
          </a:stretch>
        </p:blipFill>
        <p:spPr/>
      </p:pic>
      <p:sp>
        <p:nvSpPr>
          <p:cNvPr id="11" name="Rectangle 10">
            <a:extLst>
              <a:ext uri="{FF2B5EF4-FFF2-40B4-BE49-F238E27FC236}">
                <a16:creationId xmlns:a16="http://schemas.microsoft.com/office/drawing/2014/main" id="{A36C7E6C-4522-D99A-960C-E05A11409B98}"/>
              </a:ext>
            </a:extLst>
          </p:cNvPr>
          <p:cNvSpPr/>
          <p:nvPr/>
        </p:nvSpPr>
        <p:spPr>
          <a:xfrm>
            <a:off x="554477" y="4396902"/>
            <a:ext cx="4270442" cy="1760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a:p>
        </p:txBody>
      </p:sp>
      <p:sp>
        <p:nvSpPr>
          <p:cNvPr id="9" name="TextBox 8">
            <a:extLst>
              <a:ext uri="{FF2B5EF4-FFF2-40B4-BE49-F238E27FC236}">
                <a16:creationId xmlns:a16="http://schemas.microsoft.com/office/drawing/2014/main" id="{F3660A45-9E07-606F-E3DF-2E2F4D75DE3B}"/>
              </a:ext>
            </a:extLst>
          </p:cNvPr>
          <p:cNvSpPr txBox="1"/>
          <p:nvPr/>
        </p:nvSpPr>
        <p:spPr>
          <a:xfrm>
            <a:off x="4355965" y="501134"/>
            <a:ext cx="3480070"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a-IR" sz="3200" b="0" i="0" u="none" strike="noStrike" kern="1200" cap="none" spc="0" normalizeH="0" baseline="0" noProof="0" dirty="0">
                <a:ln>
                  <a:noFill/>
                </a:ln>
                <a:solidFill>
                  <a:prstClr val="black"/>
                </a:solidFill>
                <a:effectLst/>
                <a:uLnTx/>
                <a:uFillTx/>
                <a:latin typeface="Arial"/>
                <a:cs typeface="2  Titr" panose="00000700000000000000" pitchFamily="2" charset="-78"/>
              </a:rPr>
              <a:t>مراحل نصب ویندوز ۱۰</a:t>
            </a:r>
          </a:p>
        </p:txBody>
      </p:sp>
      <p:sp>
        <p:nvSpPr>
          <p:cNvPr id="4" name="TextBox 3">
            <a:extLst>
              <a:ext uri="{FF2B5EF4-FFF2-40B4-BE49-F238E27FC236}">
                <a16:creationId xmlns:a16="http://schemas.microsoft.com/office/drawing/2014/main" id="{7F3CB508-3CED-E8CB-B9E4-673818B7797A}"/>
              </a:ext>
            </a:extLst>
          </p:cNvPr>
          <p:cNvSpPr txBox="1"/>
          <p:nvPr/>
        </p:nvSpPr>
        <p:spPr>
          <a:xfrm>
            <a:off x="651754" y="4516346"/>
            <a:ext cx="4007796" cy="1477328"/>
          </a:xfrm>
          <a:prstGeom prst="rect">
            <a:avLst/>
          </a:prstGeom>
          <a:noFill/>
        </p:spPr>
        <p:txBody>
          <a:bodyPr wrap="square">
            <a:spAutoFit/>
          </a:bodyP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اگر صفحه مقابل برای شما نمایان شده است، منتظر بمانید تا فرآیند نصب بصورت خودکار تکمیل شود، ممکن است در طول نصب ویندوز ۱۰، سیستم چند بار مجدداً راه اندازی شود که ایرادی ندارد و امری طبیعی است</a:t>
            </a:r>
          </a:p>
        </p:txBody>
      </p:sp>
      <p:sp>
        <p:nvSpPr>
          <p:cNvPr id="5" name="Oval 4"/>
          <p:cNvSpPr/>
          <p:nvPr/>
        </p:nvSpPr>
        <p:spPr>
          <a:xfrm>
            <a:off x="5118675" y="3093394"/>
            <a:ext cx="1632181" cy="1632181"/>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fa-IR" altLang="ko-KR" sz="2800" b="0" i="0" u="none" strike="noStrike" kern="1200" cap="none" spc="0" normalizeH="0" baseline="0" noProof="0" dirty="0">
                <a:ln>
                  <a:noFill/>
                </a:ln>
                <a:solidFill>
                  <a:prstClr val="white">
                    <a:lumMod val="95000"/>
                  </a:prstClr>
                </a:solidFill>
                <a:effectLst/>
                <a:uLnTx/>
                <a:uFillTx/>
                <a:latin typeface="Arial"/>
                <a:cs typeface="2  Titr" panose="00000700000000000000" pitchFamily="2" charset="-78"/>
              </a:rPr>
              <a:t>مرحله ششم</a:t>
            </a:r>
            <a:endParaRPr kumimoji="0" lang="ko-KR" altLang="en-US" sz="2800" b="0" i="0" u="none" strike="noStrike" kern="1200" cap="none" spc="0" normalizeH="0" baseline="0" noProof="0" dirty="0">
              <a:ln>
                <a:noFill/>
              </a:ln>
              <a:solidFill>
                <a:prstClr val="white">
                  <a:lumMod val="95000"/>
                </a:prstClr>
              </a:solidFill>
              <a:effectLst/>
              <a:uLnTx/>
              <a:uFillTx/>
              <a:latin typeface="Arial"/>
              <a:cs typeface="2  Titr" panose="00000700000000000000" pitchFamily="2" charset="-78"/>
            </a:endParaRPr>
          </a:p>
        </p:txBody>
      </p:sp>
    </p:spTree>
    <p:extLst>
      <p:ext uri="{BB962C8B-B14F-4D97-AF65-F5344CB8AC3E}">
        <p14:creationId xmlns:p14="http://schemas.microsoft.com/office/powerpoint/2010/main" val="733780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2537BFBF-C602-DD79-2183-931DCC813BC6}"/>
              </a:ext>
            </a:extLst>
          </p:cNvPr>
          <p:cNvPicPr>
            <a:picLocks noGrp="1" noChangeAspect="1"/>
          </p:cNvPicPr>
          <p:nvPr>
            <p:ph type="pic" idx="1"/>
          </p:nvPr>
        </p:nvPicPr>
        <p:blipFill>
          <a:blip r:embed="rId2"/>
          <a:srcRect t="1046" b="1046"/>
          <a:stretch>
            <a:fillRect/>
          </a:stretch>
        </p:blipFill>
        <p:spPr/>
      </p:pic>
      <p:sp>
        <p:nvSpPr>
          <p:cNvPr id="9" name="TextBox 8">
            <a:extLst>
              <a:ext uri="{FF2B5EF4-FFF2-40B4-BE49-F238E27FC236}">
                <a16:creationId xmlns:a16="http://schemas.microsoft.com/office/drawing/2014/main" id="{F3660A45-9E07-606F-E3DF-2E2F4D75DE3B}"/>
              </a:ext>
            </a:extLst>
          </p:cNvPr>
          <p:cNvSpPr txBox="1"/>
          <p:nvPr/>
        </p:nvSpPr>
        <p:spPr>
          <a:xfrm>
            <a:off x="4355965" y="501134"/>
            <a:ext cx="3480070"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a-IR" sz="3200" b="0" i="0" u="none" strike="noStrike" kern="1200" cap="none" spc="0" normalizeH="0" baseline="0" noProof="0" dirty="0">
                <a:ln>
                  <a:noFill/>
                </a:ln>
                <a:solidFill>
                  <a:prstClr val="black"/>
                </a:solidFill>
                <a:effectLst/>
                <a:uLnTx/>
                <a:uFillTx/>
                <a:latin typeface="Arial"/>
                <a:cs typeface="2  Titr" panose="00000700000000000000" pitchFamily="2" charset="-78"/>
              </a:rPr>
              <a:t>مراحل نصب ویندوز ۱۰</a:t>
            </a:r>
          </a:p>
        </p:txBody>
      </p:sp>
      <p:sp>
        <p:nvSpPr>
          <p:cNvPr id="4" name="TextBox 3">
            <a:extLst>
              <a:ext uri="{FF2B5EF4-FFF2-40B4-BE49-F238E27FC236}">
                <a16:creationId xmlns:a16="http://schemas.microsoft.com/office/drawing/2014/main" id="{7F3CB508-3CED-E8CB-B9E4-673818B7797A}"/>
              </a:ext>
            </a:extLst>
          </p:cNvPr>
          <p:cNvSpPr txBox="1"/>
          <p:nvPr/>
        </p:nvSpPr>
        <p:spPr>
          <a:xfrm>
            <a:off x="719847" y="4701172"/>
            <a:ext cx="3822970" cy="923330"/>
          </a:xfrm>
          <a:prstGeom prst="rect">
            <a:avLst/>
          </a:prstGeom>
          <a:noFill/>
        </p:spPr>
        <p:txBody>
          <a:bodyPr wrap="square">
            <a:spAutoFit/>
          </a:bodyP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در ادامه سیستم از شما درخواست راه اندازی مجدد را خواهد داشت، روی گزینه </a:t>
            </a:r>
            <a:r>
              <a:rPr kumimoji="0" lang="en-US" sz="1800"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Restart Now </a:t>
            </a:r>
            <a:r>
              <a:rPr kumimoji="0" lang="fa-IR" sz="1800"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کلیک نمایید</a:t>
            </a:r>
          </a:p>
        </p:txBody>
      </p:sp>
      <p:sp>
        <p:nvSpPr>
          <p:cNvPr id="5" name="Oval 4"/>
          <p:cNvSpPr/>
          <p:nvPr/>
        </p:nvSpPr>
        <p:spPr>
          <a:xfrm>
            <a:off x="5118675" y="3093394"/>
            <a:ext cx="1632181" cy="1632181"/>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fa-IR" altLang="ko-KR" sz="2800" b="0" i="0" u="none" strike="noStrike" kern="1200" cap="none" spc="0" normalizeH="0" baseline="0" noProof="0" dirty="0">
                <a:ln>
                  <a:noFill/>
                </a:ln>
                <a:solidFill>
                  <a:prstClr val="white">
                    <a:lumMod val="95000"/>
                  </a:prstClr>
                </a:solidFill>
                <a:effectLst/>
                <a:uLnTx/>
                <a:uFillTx/>
                <a:latin typeface="Arial"/>
                <a:cs typeface="2  Titr" panose="00000700000000000000" pitchFamily="2" charset="-78"/>
              </a:rPr>
              <a:t>مرحله هفتم</a:t>
            </a:r>
            <a:endParaRPr kumimoji="0" lang="ko-KR" altLang="en-US" sz="2800" b="0" i="0" u="none" strike="noStrike" kern="1200" cap="none" spc="0" normalizeH="0" baseline="0" noProof="0" dirty="0">
              <a:ln>
                <a:noFill/>
              </a:ln>
              <a:solidFill>
                <a:prstClr val="white">
                  <a:lumMod val="95000"/>
                </a:prstClr>
              </a:solidFill>
              <a:effectLst/>
              <a:uLnTx/>
              <a:uFillTx/>
              <a:latin typeface="Arial"/>
              <a:cs typeface="2  Titr" panose="00000700000000000000" pitchFamily="2" charset="-78"/>
            </a:endParaRPr>
          </a:p>
        </p:txBody>
      </p:sp>
    </p:spTree>
    <p:extLst>
      <p:ext uri="{BB962C8B-B14F-4D97-AF65-F5344CB8AC3E}">
        <p14:creationId xmlns:p14="http://schemas.microsoft.com/office/powerpoint/2010/main" val="425133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C3C6D3B3-B182-54E8-0BDA-38C1A3E629B8}"/>
              </a:ext>
            </a:extLst>
          </p:cNvPr>
          <p:cNvPicPr>
            <a:picLocks noGrp="1" noChangeAspect="1"/>
          </p:cNvPicPr>
          <p:nvPr>
            <p:ph type="pic" idx="1"/>
          </p:nvPr>
        </p:nvPicPr>
        <p:blipFill>
          <a:blip r:embed="rId2"/>
          <a:srcRect l="2422" r="2422"/>
          <a:stretch>
            <a:fillRect/>
          </a:stretch>
        </p:blipFill>
        <p:spPr/>
      </p:pic>
      <p:sp>
        <p:nvSpPr>
          <p:cNvPr id="9" name="TextBox 8">
            <a:extLst>
              <a:ext uri="{FF2B5EF4-FFF2-40B4-BE49-F238E27FC236}">
                <a16:creationId xmlns:a16="http://schemas.microsoft.com/office/drawing/2014/main" id="{F3660A45-9E07-606F-E3DF-2E2F4D75DE3B}"/>
              </a:ext>
            </a:extLst>
          </p:cNvPr>
          <p:cNvSpPr txBox="1"/>
          <p:nvPr/>
        </p:nvSpPr>
        <p:spPr>
          <a:xfrm>
            <a:off x="4355965" y="501134"/>
            <a:ext cx="3480070"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a-IR" sz="3200" b="0" i="0" u="none" strike="noStrike" kern="1200" cap="none" spc="0" normalizeH="0" baseline="0" noProof="0" dirty="0">
                <a:ln>
                  <a:noFill/>
                </a:ln>
                <a:solidFill>
                  <a:prstClr val="black"/>
                </a:solidFill>
                <a:effectLst/>
                <a:uLnTx/>
                <a:uFillTx/>
                <a:latin typeface="Arial"/>
                <a:cs typeface="2  Titr" panose="00000700000000000000" pitchFamily="2" charset="-78"/>
              </a:rPr>
              <a:t>مراحل نصب ویندوز ۱۰</a:t>
            </a:r>
          </a:p>
        </p:txBody>
      </p:sp>
      <p:sp>
        <p:nvSpPr>
          <p:cNvPr id="4" name="TextBox 3">
            <a:extLst>
              <a:ext uri="{FF2B5EF4-FFF2-40B4-BE49-F238E27FC236}">
                <a16:creationId xmlns:a16="http://schemas.microsoft.com/office/drawing/2014/main" id="{7F3CB508-3CED-E8CB-B9E4-673818B7797A}"/>
              </a:ext>
            </a:extLst>
          </p:cNvPr>
          <p:cNvSpPr txBox="1"/>
          <p:nvPr/>
        </p:nvSpPr>
        <p:spPr>
          <a:xfrm>
            <a:off x="690664" y="4788721"/>
            <a:ext cx="3822970" cy="707886"/>
          </a:xfrm>
          <a:prstGeom prst="rect">
            <a:avLst/>
          </a:prstGeom>
          <a:noFill/>
        </p:spPr>
        <p:txBody>
          <a:bodyPr wrap="square">
            <a:spAutoFit/>
          </a:bodyP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زبان مورد نظر را انتخاب کنید و سپس بر روی گزینه </a:t>
            </a:r>
            <a:r>
              <a:rPr kumimoji="0" lang="en-US" sz="2000"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Yes </a:t>
            </a:r>
            <a:r>
              <a:rPr kumimoji="0" lang="fa-IR" sz="2000"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کلیک کنید</a:t>
            </a:r>
          </a:p>
        </p:txBody>
      </p:sp>
      <p:sp>
        <p:nvSpPr>
          <p:cNvPr id="5" name="Oval 4"/>
          <p:cNvSpPr/>
          <p:nvPr/>
        </p:nvSpPr>
        <p:spPr>
          <a:xfrm>
            <a:off x="5118675" y="3093394"/>
            <a:ext cx="1632181" cy="1632181"/>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fa-IR" altLang="ko-KR" sz="2800" b="0" i="0" u="none" strike="noStrike" kern="1200" cap="none" spc="0" normalizeH="0" baseline="0" noProof="0" dirty="0">
                <a:ln>
                  <a:noFill/>
                </a:ln>
                <a:solidFill>
                  <a:prstClr val="white">
                    <a:lumMod val="95000"/>
                  </a:prstClr>
                </a:solidFill>
                <a:effectLst/>
                <a:uLnTx/>
                <a:uFillTx/>
                <a:latin typeface="Arial"/>
                <a:cs typeface="2  Titr" panose="00000700000000000000" pitchFamily="2" charset="-78"/>
              </a:rPr>
              <a:t>مرحله هشتم</a:t>
            </a:r>
            <a:endParaRPr kumimoji="0" lang="ko-KR" altLang="en-US" sz="2800" b="0" i="0" u="none" strike="noStrike" kern="1200" cap="none" spc="0" normalizeH="0" baseline="0" noProof="0" dirty="0">
              <a:ln>
                <a:noFill/>
              </a:ln>
              <a:solidFill>
                <a:prstClr val="white">
                  <a:lumMod val="95000"/>
                </a:prstClr>
              </a:solidFill>
              <a:effectLst/>
              <a:uLnTx/>
              <a:uFillTx/>
              <a:latin typeface="Arial"/>
              <a:cs typeface="2  Titr" panose="00000700000000000000" pitchFamily="2" charset="-78"/>
            </a:endParaRPr>
          </a:p>
        </p:txBody>
      </p:sp>
    </p:spTree>
    <p:extLst>
      <p:ext uri="{BB962C8B-B14F-4D97-AF65-F5344CB8AC3E}">
        <p14:creationId xmlns:p14="http://schemas.microsoft.com/office/powerpoint/2010/main" val="3759438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4B0B7B7-A34F-F50A-2599-8BEBDB9A65F3}"/>
              </a:ext>
            </a:extLst>
          </p:cNvPr>
          <p:cNvPicPr>
            <a:picLocks noGrp="1" noChangeAspect="1"/>
          </p:cNvPicPr>
          <p:nvPr>
            <p:ph type="pic" idx="1"/>
          </p:nvPr>
        </p:nvPicPr>
        <p:blipFill>
          <a:blip r:embed="rId2"/>
          <a:srcRect t="18" b="18"/>
          <a:stretch>
            <a:fillRect/>
          </a:stretch>
        </p:blipFill>
        <p:spPr/>
      </p:pic>
      <p:sp>
        <p:nvSpPr>
          <p:cNvPr id="9" name="TextBox 8">
            <a:extLst>
              <a:ext uri="{FF2B5EF4-FFF2-40B4-BE49-F238E27FC236}">
                <a16:creationId xmlns:a16="http://schemas.microsoft.com/office/drawing/2014/main" id="{F3660A45-9E07-606F-E3DF-2E2F4D75DE3B}"/>
              </a:ext>
            </a:extLst>
          </p:cNvPr>
          <p:cNvSpPr txBox="1"/>
          <p:nvPr/>
        </p:nvSpPr>
        <p:spPr>
          <a:xfrm>
            <a:off x="4355965" y="501134"/>
            <a:ext cx="3480070"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a-IR" sz="3200" b="0" i="0" u="none" strike="noStrike" kern="1200" cap="none" spc="0" normalizeH="0" baseline="0" noProof="0" dirty="0">
                <a:ln>
                  <a:noFill/>
                </a:ln>
                <a:solidFill>
                  <a:prstClr val="black"/>
                </a:solidFill>
                <a:effectLst/>
                <a:uLnTx/>
                <a:uFillTx/>
                <a:latin typeface="Arial"/>
                <a:cs typeface="2  Titr" panose="00000700000000000000" pitchFamily="2" charset="-78"/>
              </a:rPr>
              <a:t>مراحل نصب ویندوز ۱۰</a:t>
            </a:r>
          </a:p>
        </p:txBody>
      </p:sp>
      <p:sp>
        <p:nvSpPr>
          <p:cNvPr id="4" name="TextBox 3">
            <a:extLst>
              <a:ext uri="{FF2B5EF4-FFF2-40B4-BE49-F238E27FC236}">
                <a16:creationId xmlns:a16="http://schemas.microsoft.com/office/drawing/2014/main" id="{7F3CB508-3CED-E8CB-B9E4-673818B7797A}"/>
              </a:ext>
            </a:extLst>
          </p:cNvPr>
          <p:cNvSpPr txBox="1"/>
          <p:nvPr/>
        </p:nvSpPr>
        <p:spPr>
          <a:xfrm>
            <a:off x="729575" y="4662262"/>
            <a:ext cx="3822970" cy="707886"/>
          </a:xfrm>
          <a:prstGeom prst="rect">
            <a:avLst/>
          </a:prstGeom>
          <a:noFill/>
        </p:spPr>
        <p:txBody>
          <a:bodyPr wrap="square">
            <a:spAutoFit/>
          </a:bodyP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اکنون زبان کیبورد خود را انتخاب نمایید و در ادامه نیز گزینه</a:t>
            </a:r>
            <a:r>
              <a:rPr kumimoji="0" lang="en-US" sz="2000"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 yes </a:t>
            </a:r>
            <a:r>
              <a:rPr kumimoji="0" lang="fa-IR" sz="2000"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را انتخاب کنید</a:t>
            </a:r>
          </a:p>
        </p:txBody>
      </p:sp>
      <p:sp>
        <p:nvSpPr>
          <p:cNvPr id="5" name="Oval 4"/>
          <p:cNvSpPr/>
          <p:nvPr/>
        </p:nvSpPr>
        <p:spPr>
          <a:xfrm>
            <a:off x="5118675" y="3093394"/>
            <a:ext cx="1632181" cy="1632181"/>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fa-IR" altLang="ko-KR" sz="2800" b="0" i="0" u="none" strike="noStrike" kern="1200" cap="none" spc="0" normalizeH="0" baseline="0" noProof="0" dirty="0">
                <a:ln>
                  <a:noFill/>
                </a:ln>
                <a:solidFill>
                  <a:prstClr val="white">
                    <a:lumMod val="95000"/>
                  </a:prstClr>
                </a:solidFill>
                <a:effectLst/>
                <a:uLnTx/>
                <a:uFillTx/>
                <a:latin typeface="Arial"/>
                <a:cs typeface="2  Titr" panose="00000700000000000000" pitchFamily="2" charset="-78"/>
              </a:rPr>
              <a:t>مرحله نهم</a:t>
            </a:r>
            <a:endParaRPr kumimoji="0" lang="ko-KR" altLang="en-US" sz="2800" b="0" i="0" u="none" strike="noStrike" kern="1200" cap="none" spc="0" normalizeH="0" baseline="0" noProof="0" dirty="0">
              <a:ln>
                <a:noFill/>
              </a:ln>
              <a:solidFill>
                <a:prstClr val="white">
                  <a:lumMod val="95000"/>
                </a:prstClr>
              </a:solidFill>
              <a:effectLst/>
              <a:uLnTx/>
              <a:uFillTx/>
              <a:latin typeface="Arial"/>
              <a:cs typeface="2  Titr" panose="00000700000000000000" pitchFamily="2" charset="-78"/>
            </a:endParaRPr>
          </a:p>
        </p:txBody>
      </p:sp>
    </p:spTree>
    <p:extLst>
      <p:ext uri="{BB962C8B-B14F-4D97-AF65-F5344CB8AC3E}">
        <p14:creationId xmlns:p14="http://schemas.microsoft.com/office/powerpoint/2010/main" val="2948034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410020D6-23EF-7B94-548F-5EF1EB386924}"/>
              </a:ext>
            </a:extLst>
          </p:cNvPr>
          <p:cNvPicPr>
            <a:picLocks noGrp="1" noChangeAspect="1"/>
          </p:cNvPicPr>
          <p:nvPr>
            <p:ph type="pic" idx="1"/>
          </p:nvPr>
        </p:nvPicPr>
        <p:blipFill>
          <a:blip r:embed="rId2"/>
          <a:srcRect l="3277" r="3277"/>
          <a:stretch>
            <a:fillRect/>
          </a:stretch>
        </p:blipFill>
        <p:spPr/>
      </p:pic>
      <p:sp>
        <p:nvSpPr>
          <p:cNvPr id="9" name="TextBox 8">
            <a:extLst>
              <a:ext uri="{FF2B5EF4-FFF2-40B4-BE49-F238E27FC236}">
                <a16:creationId xmlns:a16="http://schemas.microsoft.com/office/drawing/2014/main" id="{F3660A45-9E07-606F-E3DF-2E2F4D75DE3B}"/>
              </a:ext>
            </a:extLst>
          </p:cNvPr>
          <p:cNvSpPr txBox="1"/>
          <p:nvPr/>
        </p:nvSpPr>
        <p:spPr>
          <a:xfrm>
            <a:off x="4355965" y="501134"/>
            <a:ext cx="3480070"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a-IR" sz="3200" b="0" i="0" u="none" strike="noStrike" kern="1200" cap="none" spc="0" normalizeH="0" baseline="0" noProof="0" dirty="0">
                <a:ln>
                  <a:noFill/>
                </a:ln>
                <a:solidFill>
                  <a:prstClr val="black"/>
                </a:solidFill>
                <a:effectLst/>
                <a:uLnTx/>
                <a:uFillTx/>
                <a:latin typeface="Arial"/>
                <a:cs typeface="2  Titr" panose="00000700000000000000" pitchFamily="2" charset="-78"/>
              </a:rPr>
              <a:t>مراحل نصب ویندوز ۱۰</a:t>
            </a:r>
          </a:p>
        </p:txBody>
      </p:sp>
      <p:sp>
        <p:nvSpPr>
          <p:cNvPr id="4" name="TextBox 3">
            <a:extLst>
              <a:ext uri="{FF2B5EF4-FFF2-40B4-BE49-F238E27FC236}">
                <a16:creationId xmlns:a16="http://schemas.microsoft.com/office/drawing/2014/main" id="{7F3CB508-3CED-E8CB-B9E4-673818B7797A}"/>
              </a:ext>
            </a:extLst>
          </p:cNvPr>
          <p:cNvSpPr txBox="1"/>
          <p:nvPr/>
        </p:nvSpPr>
        <p:spPr>
          <a:xfrm>
            <a:off x="671208" y="4555257"/>
            <a:ext cx="3978613" cy="1200329"/>
          </a:xfrm>
          <a:prstGeom prst="rect">
            <a:avLst/>
          </a:prstGeom>
          <a:noFill/>
        </p:spPr>
        <p:txBody>
          <a:bodyPr wrap="square">
            <a:spAutoFit/>
          </a:bodyP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fa-IR"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در این بخش سیستم از شما میپرسد آیا مایلید زبان دومی را برای کیبورد انتخاب کنید؟ اگر مایل بودید گزینه </a:t>
            </a:r>
            <a:r>
              <a:rPr kumimoji="0" lang="en-US"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Add Layout</a:t>
            </a:r>
            <a:r>
              <a:rPr kumimoji="0" lang="fa-IR"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 و اگر تمایلی نداشتید گزینه </a:t>
            </a:r>
            <a:r>
              <a:rPr kumimoji="0" lang="en-US"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Skip </a:t>
            </a:r>
            <a:r>
              <a:rPr kumimoji="0" lang="fa-IR"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را انتخاب کنید</a:t>
            </a:r>
          </a:p>
        </p:txBody>
      </p:sp>
      <p:sp>
        <p:nvSpPr>
          <p:cNvPr id="5" name="Oval 4"/>
          <p:cNvSpPr/>
          <p:nvPr/>
        </p:nvSpPr>
        <p:spPr>
          <a:xfrm>
            <a:off x="5118675" y="3093394"/>
            <a:ext cx="1632181" cy="1632181"/>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fa-IR" altLang="ko-KR" sz="2800" b="0" i="0" u="none" strike="noStrike" kern="1200" cap="none" spc="0" normalizeH="0" baseline="0" noProof="0" dirty="0">
                <a:ln>
                  <a:noFill/>
                </a:ln>
                <a:solidFill>
                  <a:prstClr val="white">
                    <a:lumMod val="95000"/>
                  </a:prstClr>
                </a:solidFill>
                <a:effectLst/>
                <a:uLnTx/>
                <a:uFillTx/>
                <a:latin typeface="Arial"/>
                <a:cs typeface="2  Titr" panose="00000700000000000000" pitchFamily="2" charset="-78"/>
              </a:rPr>
              <a:t>مرحله دهم</a:t>
            </a:r>
            <a:endParaRPr kumimoji="0" lang="ko-KR" altLang="en-US" sz="2800" b="0" i="0" u="none" strike="noStrike" kern="1200" cap="none" spc="0" normalizeH="0" baseline="0" noProof="0" dirty="0">
              <a:ln>
                <a:noFill/>
              </a:ln>
              <a:solidFill>
                <a:prstClr val="white">
                  <a:lumMod val="95000"/>
                </a:prstClr>
              </a:solidFill>
              <a:effectLst/>
              <a:uLnTx/>
              <a:uFillTx/>
              <a:latin typeface="Arial"/>
              <a:cs typeface="2  Titr" panose="00000700000000000000" pitchFamily="2" charset="-78"/>
            </a:endParaRPr>
          </a:p>
        </p:txBody>
      </p:sp>
    </p:spTree>
    <p:extLst>
      <p:ext uri="{BB962C8B-B14F-4D97-AF65-F5344CB8AC3E}">
        <p14:creationId xmlns:p14="http://schemas.microsoft.com/office/powerpoint/2010/main" val="2943518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00A73630-F843-8E93-AA4E-6A423ACB854E}"/>
              </a:ext>
            </a:extLst>
          </p:cNvPr>
          <p:cNvPicPr>
            <a:picLocks noGrp="1" noChangeAspect="1"/>
          </p:cNvPicPr>
          <p:nvPr>
            <p:ph type="pic" idx="1"/>
          </p:nvPr>
        </p:nvPicPr>
        <p:blipFill>
          <a:blip r:embed="rId2"/>
          <a:srcRect t="411" b="411"/>
          <a:stretch>
            <a:fillRect/>
          </a:stretch>
        </p:blipFill>
        <p:spPr/>
      </p:pic>
      <p:sp>
        <p:nvSpPr>
          <p:cNvPr id="9" name="TextBox 8">
            <a:extLst>
              <a:ext uri="{FF2B5EF4-FFF2-40B4-BE49-F238E27FC236}">
                <a16:creationId xmlns:a16="http://schemas.microsoft.com/office/drawing/2014/main" id="{F3660A45-9E07-606F-E3DF-2E2F4D75DE3B}"/>
              </a:ext>
            </a:extLst>
          </p:cNvPr>
          <p:cNvSpPr txBox="1"/>
          <p:nvPr/>
        </p:nvSpPr>
        <p:spPr>
          <a:xfrm>
            <a:off x="4355965" y="501134"/>
            <a:ext cx="3480070"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a-IR" sz="3200" b="0" i="0" u="none" strike="noStrike" kern="1200" cap="none" spc="0" normalizeH="0" baseline="0" noProof="0" dirty="0">
                <a:ln>
                  <a:noFill/>
                </a:ln>
                <a:solidFill>
                  <a:prstClr val="black"/>
                </a:solidFill>
                <a:effectLst/>
                <a:uLnTx/>
                <a:uFillTx/>
                <a:latin typeface="Arial"/>
                <a:cs typeface="2  Titr" panose="00000700000000000000" pitchFamily="2" charset="-78"/>
              </a:rPr>
              <a:t>مراحل نصب ویندوز ۱۰</a:t>
            </a:r>
          </a:p>
        </p:txBody>
      </p:sp>
      <p:sp>
        <p:nvSpPr>
          <p:cNvPr id="4" name="TextBox 3">
            <a:extLst>
              <a:ext uri="{FF2B5EF4-FFF2-40B4-BE49-F238E27FC236}">
                <a16:creationId xmlns:a16="http://schemas.microsoft.com/office/drawing/2014/main" id="{7F3CB508-3CED-E8CB-B9E4-673818B7797A}"/>
              </a:ext>
            </a:extLst>
          </p:cNvPr>
          <p:cNvSpPr txBox="1"/>
          <p:nvPr/>
        </p:nvSpPr>
        <p:spPr>
          <a:xfrm>
            <a:off x="787941" y="4642806"/>
            <a:ext cx="3715966" cy="1015663"/>
          </a:xfrm>
          <a:prstGeom prst="rect">
            <a:avLst/>
          </a:prstGeom>
          <a:noFill/>
        </p:spPr>
        <p:txBody>
          <a:bodyPr wrap="square">
            <a:spAutoFit/>
          </a:bodyP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نوع اکانت خود را برحسب کاری یا خانگی بودن آن انتخاب نمایید و روی گزینه </a:t>
            </a:r>
            <a:r>
              <a:rPr kumimoji="0" lang="en-US" sz="2000"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Next  </a:t>
            </a:r>
            <a:r>
              <a:rPr kumimoji="0" lang="fa-IR" sz="2000"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 کلیک  نمایید</a:t>
            </a:r>
          </a:p>
        </p:txBody>
      </p:sp>
      <p:sp>
        <p:nvSpPr>
          <p:cNvPr id="5" name="Oval 4"/>
          <p:cNvSpPr/>
          <p:nvPr/>
        </p:nvSpPr>
        <p:spPr>
          <a:xfrm>
            <a:off x="5118675" y="3093394"/>
            <a:ext cx="1632181" cy="1632181"/>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fa-IR" altLang="ko-KR" sz="2800" b="0" i="0" u="none" strike="noStrike" kern="1200" cap="none" spc="0" normalizeH="0" baseline="0" noProof="0" dirty="0">
                <a:ln>
                  <a:noFill/>
                </a:ln>
                <a:solidFill>
                  <a:prstClr val="white">
                    <a:lumMod val="95000"/>
                  </a:prstClr>
                </a:solidFill>
                <a:effectLst/>
                <a:uLnTx/>
                <a:uFillTx/>
                <a:latin typeface="Arial"/>
                <a:cs typeface="2  Titr" panose="00000700000000000000" pitchFamily="2" charset="-78"/>
              </a:rPr>
              <a:t>مرحله یازدهم</a:t>
            </a:r>
            <a:endParaRPr kumimoji="0" lang="ko-KR" altLang="en-US" sz="2800" b="0" i="0" u="none" strike="noStrike" kern="1200" cap="none" spc="0" normalizeH="0" baseline="0" noProof="0" dirty="0">
              <a:ln>
                <a:noFill/>
              </a:ln>
              <a:solidFill>
                <a:prstClr val="white">
                  <a:lumMod val="95000"/>
                </a:prstClr>
              </a:solidFill>
              <a:effectLst/>
              <a:uLnTx/>
              <a:uFillTx/>
              <a:latin typeface="Arial"/>
              <a:cs typeface="2  Titr" panose="00000700000000000000" pitchFamily="2" charset="-78"/>
            </a:endParaRPr>
          </a:p>
        </p:txBody>
      </p:sp>
    </p:spTree>
    <p:extLst>
      <p:ext uri="{BB962C8B-B14F-4D97-AF65-F5344CB8AC3E}">
        <p14:creationId xmlns:p14="http://schemas.microsoft.com/office/powerpoint/2010/main" val="483983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86144BD8-002A-DC9A-BBD8-08BA4549867D}"/>
              </a:ext>
            </a:extLst>
          </p:cNvPr>
          <p:cNvPicPr>
            <a:picLocks noGrp="1" noChangeAspect="1"/>
          </p:cNvPicPr>
          <p:nvPr>
            <p:ph type="pic" idx="1"/>
          </p:nvPr>
        </p:nvPicPr>
        <p:blipFill rotWithShape="1">
          <a:blip r:embed="rId2"/>
          <a:srcRect l="11969" r="11969" b="6306"/>
          <a:stretch/>
        </p:blipFill>
        <p:spPr>
          <a:xfrm>
            <a:off x="6017974" y="2168343"/>
            <a:ext cx="4620289" cy="3201325"/>
          </a:xfrm>
        </p:spPr>
      </p:pic>
      <p:sp>
        <p:nvSpPr>
          <p:cNvPr id="4" name="TextBox 3">
            <a:extLst>
              <a:ext uri="{FF2B5EF4-FFF2-40B4-BE49-F238E27FC236}">
                <a16:creationId xmlns:a16="http://schemas.microsoft.com/office/drawing/2014/main" id="{7F3CB508-3CED-E8CB-B9E4-673818B7797A}"/>
              </a:ext>
            </a:extLst>
          </p:cNvPr>
          <p:cNvSpPr txBox="1"/>
          <p:nvPr/>
        </p:nvSpPr>
        <p:spPr>
          <a:xfrm>
            <a:off x="589394" y="4546578"/>
            <a:ext cx="4079631" cy="1200329"/>
          </a:xfrm>
          <a:prstGeom prst="rect">
            <a:avLst/>
          </a:prstGeom>
          <a:noFill/>
        </p:spPr>
        <p:txBody>
          <a:bodyPr wrap="square">
            <a:spAutoFit/>
          </a:bodyP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fa-IR"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دیدن جزئیات سیستم از طریق آیکن </a:t>
            </a:r>
            <a:r>
              <a:rPr kumimoji="0" lang="en-US"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My PC </a:t>
            </a:r>
            <a:r>
              <a:rPr kumimoji="0" lang="fa-IR"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 می باشد.روی </a:t>
            </a:r>
            <a:r>
              <a:rPr kumimoji="0" lang="en-US"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My PC </a:t>
            </a:r>
            <a:r>
              <a:rPr kumimoji="0" lang="fa-IR"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 کلیک راست کنید،گزینه </a:t>
            </a:r>
            <a:r>
              <a:rPr kumimoji="0" lang="en-US"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Properties </a:t>
            </a:r>
            <a:r>
              <a:rPr kumimoji="0" lang="fa-IR"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را انتخاب نمایید.</a:t>
            </a:r>
          </a:p>
          <a:p>
            <a:pPr marL="0" marR="0" lvl="0" indent="0" algn="just" defTabSz="457200" rtl="1" eaLnBrk="1" fontAlgn="auto" latinLnBrk="0" hangingPunct="1">
              <a:lnSpc>
                <a:spcPct val="100000"/>
              </a:lnSpc>
              <a:spcBef>
                <a:spcPts val="0"/>
              </a:spcBef>
              <a:spcAft>
                <a:spcPts val="0"/>
              </a:spcAft>
              <a:buClrTx/>
              <a:buSzTx/>
              <a:buFontTx/>
              <a:buNone/>
              <a:tabLst/>
              <a:defRPr/>
            </a:pPr>
            <a:r>
              <a:rPr kumimoji="0" lang="fa-IR"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یا در</a:t>
            </a:r>
            <a:r>
              <a:rPr lang="en-US" b="1" dirty="0">
                <a:solidFill>
                  <a:prstClr val="black"/>
                </a:solidFill>
                <a:latin typeface="B Yekan+" panose="02000503030000020004" pitchFamily="2" charset="-78"/>
                <a:cs typeface="B Yekan+" panose="02000503030000020004" pitchFamily="2" charset="-78"/>
              </a:rPr>
              <a:t>,</a:t>
            </a:r>
            <a:r>
              <a:rPr kumimoji="0" lang="en-US"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Run </a:t>
            </a:r>
            <a:r>
              <a:rPr kumimoji="0" lang="fa-IR"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 </a:t>
            </a:r>
            <a:r>
              <a:rPr kumimoji="0" lang="en-US" b="1" i="0" u="none" strike="noStrike" kern="1200" cap="none" spc="0" normalizeH="0" baseline="0" noProof="0" dirty="0" err="1">
                <a:ln>
                  <a:noFill/>
                </a:ln>
                <a:solidFill>
                  <a:prstClr val="black"/>
                </a:solidFill>
                <a:effectLst/>
                <a:uLnTx/>
                <a:uFillTx/>
                <a:latin typeface="B Yekan+" panose="02000503030000020004" pitchFamily="2" charset="-78"/>
                <a:cs typeface="B Yekan+" panose="02000503030000020004" pitchFamily="2" charset="-78"/>
              </a:rPr>
              <a:t>Cmd</a:t>
            </a:r>
            <a:r>
              <a:rPr kumimoji="0" lang="fa-IR"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را تایپ کرده سپس  </a:t>
            </a:r>
            <a:r>
              <a:rPr kumimoji="0" lang="en-US" b="1" i="0" u="none" strike="noStrike" kern="1200" cap="none" spc="0" normalizeH="0" baseline="0" noProof="0" dirty="0" err="1">
                <a:ln>
                  <a:noFill/>
                </a:ln>
                <a:solidFill>
                  <a:prstClr val="black"/>
                </a:solidFill>
                <a:effectLst/>
                <a:uLnTx/>
                <a:uFillTx/>
                <a:latin typeface="B Yekan+" panose="02000503030000020004" pitchFamily="2" charset="-78"/>
                <a:cs typeface="B Yekan+" panose="02000503030000020004" pitchFamily="2" charset="-78"/>
              </a:rPr>
              <a:t>dxdiag</a:t>
            </a:r>
            <a:endParaRPr kumimoji="0" lang="fa-IR"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endParaRPr>
          </a:p>
        </p:txBody>
      </p:sp>
      <p:sp>
        <p:nvSpPr>
          <p:cNvPr id="5" name="Oval 4"/>
          <p:cNvSpPr/>
          <p:nvPr/>
        </p:nvSpPr>
        <p:spPr>
          <a:xfrm>
            <a:off x="5118675" y="3093394"/>
            <a:ext cx="1632181" cy="1632181"/>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fa-IR" altLang="ko-KR" sz="2000" b="0" i="0" u="none" strike="noStrike" kern="1200" cap="none" spc="0" normalizeH="0" baseline="0" noProof="0" dirty="0">
                <a:ln>
                  <a:noFill/>
                </a:ln>
                <a:solidFill>
                  <a:prstClr val="white">
                    <a:lumMod val="95000"/>
                  </a:prstClr>
                </a:solidFill>
                <a:effectLst/>
                <a:uLnTx/>
                <a:uFillTx/>
                <a:latin typeface="Arial"/>
                <a:cs typeface="2  Titr" panose="00000700000000000000" pitchFamily="2" charset="-78"/>
              </a:rPr>
              <a:t>دیدن مشخصات سیستم</a:t>
            </a:r>
            <a:endParaRPr kumimoji="0" lang="ko-KR" altLang="en-US" sz="2000" b="0" i="0" u="none" strike="noStrike" kern="1200" cap="none" spc="0" normalizeH="0" baseline="0" noProof="0" dirty="0">
              <a:ln>
                <a:noFill/>
              </a:ln>
              <a:solidFill>
                <a:prstClr val="white">
                  <a:lumMod val="95000"/>
                </a:prstClr>
              </a:solidFill>
              <a:effectLst/>
              <a:uLnTx/>
              <a:uFillTx/>
              <a:latin typeface="Arial"/>
              <a:cs typeface="2  Titr" panose="00000700000000000000" pitchFamily="2" charset="-78"/>
            </a:endParaRPr>
          </a:p>
        </p:txBody>
      </p:sp>
    </p:spTree>
    <p:extLst>
      <p:ext uri="{BB962C8B-B14F-4D97-AF65-F5344CB8AC3E}">
        <p14:creationId xmlns:p14="http://schemas.microsoft.com/office/powerpoint/2010/main" val="4144744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E1D97EC4-2253-AEC3-6562-B447C8CB1245}"/>
              </a:ext>
            </a:extLst>
          </p:cNvPr>
          <p:cNvPicPr>
            <a:picLocks noGrp="1" noChangeAspect="1"/>
          </p:cNvPicPr>
          <p:nvPr>
            <p:ph type="pic" idx="1"/>
          </p:nvPr>
        </p:nvPicPr>
        <p:blipFill>
          <a:blip r:embed="rId2"/>
          <a:srcRect l="7668" r="7668"/>
          <a:stretch>
            <a:fillRect/>
          </a:stretch>
        </p:blipFill>
        <p:spPr/>
      </p:pic>
      <p:sp>
        <p:nvSpPr>
          <p:cNvPr id="2" name="Rectangle 1">
            <a:extLst>
              <a:ext uri="{FF2B5EF4-FFF2-40B4-BE49-F238E27FC236}">
                <a16:creationId xmlns:a16="http://schemas.microsoft.com/office/drawing/2014/main" id="{522B4F91-CB48-1915-7E6B-820DFACA17E9}"/>
              </a:ext>
            </a:extLst>
          </p:cNvPr>
          <p:cNvSpPr/>
          <p:nvPr/>
        </p:nvSpPr>
        <p:spPr>
          <a:xfrm>
            <a:off x="554477" y="4396902"/>
            <a:ext cx="4270442" cy="2052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a:p>
        </p:txBody>
      </p:sp>
      <p:sp>
        <p:nvSpPr>
          <p:cNvPr id="9" name="TextBox 8">
            <a:extLst>
              <a:ext uri="{FF2B5EF4-FFF2-40B4-BE49-F238E27FC236}">
                <a16:creationId xmlns:a16="http://schemas.microsoft.com/office/drawing/2014/main" id="{F3660A45-9E07-606F-E3DF-2E2F4D75DE3B}"/>
              </a:ext>
            </a:extLst>
          </p:cNvPr>
          <p:cNvSpPr txBox="1"/>
          <p:nvPr/>
        </p:nvSpPr>
        <p:spPr>
          <a:xfrm>
            <a:off x="4355965" y="501134"/>
            <a:ext cx="3480070"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a-IR" sz="3200" b="0" i="0" u="none" strike="noStrike" kern="1200" cap="none" spc="0" normalizeH="0" baseline="0" noProof="0" dirty="0">
                <a:ln>
                  <a:noFill/>
                </a:ln>
                <a:solidFill>
                  <a:prstClr val="black"/>
                </a:solidFill>
                <a:effectLst/>
                <a:uLnTx/>
                <a:uFillTx/>
                <a:latin typeface="Arial"/>
                <a:cs typeface="2  Titr" panose="00000700000000000000" pitchFamily="2" charset="-78"/>
              </a:rPr>
              <a:t>مراحل نصب ویندوز ۱۰</a:t>
            </a:r>
          </a:p>
        </p:txBody>
      </p:sp>
      <p:sp>
        <p:nvSpPr>
          <p:cNvPr id="4" name="TextBox 3">
            <a:extLst>
              <a:ext uri="{FF2B5EF4-FFF2-40B4-BE49-F238E27FC236}">
                <a16:creationId xmlns:a16="http://schemas.microsoft.com/office/drawing/2014/main" id="{7F3CB508-3CED-E8CB-B9E4-673818B7797A}"/>
              </a:ext>
            </a:extLst>
          </p:cNvPr>
          <p:cNvSpPr txBox="1"/>
          <p:nvPr/>
        </p:nvSpPr>
        <p:spPr>
          <a:xfrm>
            <a:off x="642026" y="4448253"/>
            <a:ext cx="4046707" cy="2031325"/>
          </a:xfrm>
          <a:prstGeom prst="rect">
            <a:avLst/>
          </a:prstGeom>
          <a:noFill/>
        </p:spPr>
        <p:txBody>
          <a:bodyPr wrap="square">
            <a:spAutoFit/>
          </a:bodyP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fa-IR"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ویندوز به شما یادآور میشود که قادر خواهید بود تلفن هوشمند خودتان را نیز به سیستم خود متصل کنید، اگر روی گزینه </a:t>
            </a:r>
            <a:r>
              <a:rPr kumimoji="0" lang="en-US"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Remind me later </a:t>
            </a:r>
            <a:r>
              <a:rPr kumimoji="0" lang="fa-IR"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کلیک کنید هر چد وقت یکبار مجدداً یادآور خواهد شد اما اگر </a:t>
            </a:r>
            <a:r>
              <a:rPr kumimoji="0" lang="en-US"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No, thanks </a:t>
            </a:r>
            <a:r>
              <a:rPr kumimoji="0" lang="fa-IR"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 را انتخاب نمایید دیگر این مورد را به شما نشان نخواهد داد</a:t>
            </a:r>
          </a:p>
        </p:txBody>
      </p:sp>
      <p:sp>
        <p:nvSpPr>
          <p:cNvPr id="5" name="Oval 4"/>
          <p:cNvSpPr/>
          <p:nvPr/>
        </p:nvSpPr>
        <p:spPr>
          <a:xfrm>
            <a:off x="5118675" y="3093394"/>
            <a:ext cx="1632181" cy="1632181"/>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fa-IR" altLang="ko-KR" sz="2800" b="0" i="0" u="none" strike="noStrike" kern="1200" cap="none" spc="0" normalizeH="0" baseline="0" noProof="0" dirty="0">
                <a:ln>
                  <a:noFill/>
                </a:ln>
                <a:solidFill>
                  <a:prstClr val="white">
                    <a:lumMod val="95000"/>
                  </a:prstClr>
                </a:solidFill>
                <a:effectLst/>
                <a:uLnTx/>
                <a:uFillTx/>
                <a:latin typeface="Arial"/>
                <a:cs typeface="2  Titr" panose="00000700000000000000" pitchFamily="2" charset="-78"/>
              </a:rPr>
              <a:t>مرحله </a:t>
            </a:r>
            <a:r>
              <a:rPr kumimoji="0" lang="fa-IR" altLang="ko-KR" sz="2500" b="0" i="0" u="none" strike="noStrike" kern="1200" cap="none" spc="0" normalizeH="0" baseline="0" noProof="0" dirty="0">
                <a:ln>
                  <a:noFill/>
                </a:ln>
                <a:solidFill>
                  <a:prstClr val="white">
                    <a:lumMod val="95000"/>
                  </a:prstClr>
                </a:solidFill>
                <a:effectLst/>
                <a:uLnTx/>
                <a:uFillTx/>
                <a:latin typeface="Arial"/>
                <a:cs typeface="2  Titr" panose="00000700000000000000" pitchFamily="2" charset="-78"/>
              </a:rPr>
              <a:t>دوازدهم</a:t>
            </a:r>
            <a:endParaRPr kumimoji="0" lang="ko-KR" altLang="en-US" sz="2500" b="0" i="0" u="none" strike="noStrike" kern="1200" cap="none" spc="0" normalizeH="0" baseline="0" noProof="0" dirty="0">
              <a:ln>
                <a:noFill/>
              </a:ln>
              <a:solidFill>
                <a:prstClr val="white">
                  <a:lumMod val="95000"/>
                </a:prstClr>
              </a:solidFill>
              <a:effectLst/>
              <a:uLnTx/>
              <a:uFillTx/>
              <a:latin typeface="Arial"/>
              <a:cs typeface="2  Titr" panose="00000700000000000000" pitchFamily="2" charset="-78"/>
            </a:endParaRPr>
          </a:p>
        </p:txBody>
      </p:sp>
    </p:spTree>
    <p:extLst>
      <p:ext uri="{BB962C8B-B14F-4D97-AF65-F5344CB8AC3E}">
        <p14:creationId xmlns:p14="http://schemas.microsoft.com/office/powerpoint/2010/main" val="258491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8445454F-1825-7947-D7AB-83934441600D}"/>
              </a:ext>
            </a:extLst>
          </p:cNvPr>
          <p:cNvPicPr>
            <a:picLocks noGrp="1" noChangeAspect="1"/>
          </p:cNvPicPr>
          <p:nvPr>
            <p:ph type="pic" idx="1"/>
          </p:nvPr>
        </p:nvPicPr>
        <p:blipFill>
          <a:blip r:embed="rId2"/>
          <a:srcRect l="7995" r="7995"/>
          <a:stretch>
            <a:fillRect/>
          </a:stretch>
        </p:blipFill>
        <p:spPr/>
      </p:pic>
      <p:sp>
        <p:nvSpPr>
          <p:cNvPr id="9" name="TextBox 8">
            <a:extLst>
              <a:ext uri="{FF2B5EF4-FFF2-40B4-BE49-F238E27FC236}">
                <a16:creationId xmlns:a16="http://schemas.microsoft.com/office/drawing/2014/main" id="{F3660A45-9E07-606F-E3DF-2E2F4D75DE3B}"/>
              </a:ext>
            </a:extLst>
          </p:cNvPr>
          <p:cNvSpPr txBox="1"/>
          <p:nvPr/>
        </p:nvSpPr>
        <p:spPr>
          <a:xfrm>
            <a:off x="4355965" y="501134"/>
            <a:ext cx="3480070"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a-IR" sz="3200" b="0" i="0" u="none" strike="noStrike" kern="1200" cap="none" spc="0" normalizeH="0" baseline="0" noProof="0" dirty="0">
                <a:ln>
                  <a:noFill/>
                </a:ln>
                <a:solidFill>
                  <a:prstClr val="black"/>
                </a:solidFill>
                <a:effectLst/>
                <a:uLnTx/>
                <a:uFillTx/>
                <a:latin typeface="Arial"/>
                <a:cs typeface="2  Titr" panose="00000700000000000000" pitchFamily="2" charset="-78"/>
              </a:rPr>
              <a:t>مراحل نصب ویندوز ۱۰</a:t>
            </a:r>
          </a:p>
        </p:txBody>
      </p:sp>
      <p:sp>
        <p:nvSpPr>
          <p:cNvPr id="4" name="TextBox 3">
            <a:extLst>
              <a:ext uri="{FF2B5EF4-FFF2-40B4-BE49-F238E27FC236}">
                <a16:creationId xmlns:a16="http://schemas.microsoft.com/office/drawing/2014/main" id="{7F3CB508-3CED-E8CB-B9E4-673818B7797A}"/>
              </a:ext>
            </a:extLst>
          </p:cNvPr>
          <p:cNvSpPr txBox="1"/>
          <p:nvPr/>
        </p:nvSpPr>
        <p:spPr>
          <a:xfrm>
            <a:off x="719847" y="4564985"/>
            <a:ext cx="3852153" cy="1200329"/>
          </a:xfrm>
          <a:prstGeom prst="rect">
            <a:avLst/>
          </a:prstGeom>
          <a:noFill/>
        </p:spPr>
        <p:txBody>
          <a:bodyPr wrap="square">
            <a:spAutoFit/>
          </a:bodyP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fa-IR"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بخش بعدی نیز جهت </a:t>
            </a:r>
            <a:r>
              <a:rPr kumimoji="0" lang="en-US"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Backup </a:t>
            </a:r>
            <a:r>
              <a:rPr kumimoji="0" lang="fa-IR"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فایل های خود از ویندوز را خواهید داشت، اگر قصد دارید از این مورد نیز استفاده نمائید گزینه </a:t>
            </a:r>
            <a:r>
              <a:rPr kumimoji="0" lang="en-US"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Next </a:t>
            </a:r>
            <a:r>
              <a:rPr kumimoji="0" lang="fa-IR"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را انتخاب نمایید</a:t>
            </a:r>
          </a:p>
        </p:txBody>
      </p:sp>
      <p:sp>
        <p:nvSpPr>
          <p:cNvPr id="5" name="Oval 4"/>
          <p:cNvSpPr/>
          <p:nvPr/>
        </p:nvSpPr>
        <p:spPr>
          <a:xfrm>
            <a:off x="5118675" y="3093394"/>
            <a:ext cx="1632181" cy="1632181"/>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fa-IR" altLang="ko-KR" sz="2800" b="0" i="0" u="none" strike="noStrike" kern="1200" cap="none" spc="0" normalizeH="0" baseline="0" noProof="0" dirty="0">
                <a:ln>
                  <a:noFill/>
                </a:ln>
                <a:solidFill>
                  <a:prstClr val="white">
                    <a:lumMod val="95000"/>
                  </a:prstClr>
                </a:solidFill>
                <a:effectLst/>
                <a:uLnTx/>
                <a:uFillTx/>
                <a:latin typeface="Arial"/>
                <a:cs typeface="2  Titr" panose="00000700000000000000" pitchFamily="2" charset="-78"/>
              </a:rPr>
              <a:t>مرحله </a:t>
            </a:r>
            <a:r>
              <a:rPr kumimoji="0" lang="fa-IR" altLang="ko-KR" sz="2500" b="0" i="0" u="none" strike="noStrike" kern="1200" cap="none" spc="0" normalizeH="0" baseline="0" noProof="0" dirty="0">
                <a:ln>
                  <a:noFill/>
                </a:ln>
                <a:solidFill>
                  <a:prstClr val="white">
                    <a:lumMod val="95000"/>
                  </a:prstClr>
                </a:solidFill>
                <a:effectLst/>
                <a:uLnTx/>
                <a:uFillTx/>
                <a:latin typeface="Arial"/>
                <a:cs typeface="2  Titr" panose="00000700000000000000" pitchFamily="2" charset="-78"/>
              </a:rPr>
              <a:t>سیزدهم</a:t>
            </a:r>
            <a:endParaRPr kumimoji="0" lang="ko-KR" altLang="en-US" sz="2500" b="0" i="0" u="none" strike="noStrike" kern="1200" cap="none" spc="0" normalizeH="0" baseline="0" noProof="0" dirty="0">
              <a:ln>
                <a:noFill/>
              </a:ln>
              <a:solidFill>
                <a:prstClr val="white">
                  <a:lumMod val="95000"/>
                </a:prstClr>
              </a:solidFill>
              <a:effectLst/>
              <a:uLnTx/>
              <a:uFillTx/>
              <a:latin typeface="Arial"/>
              <a:cs typeface="2  Titr" panose="00000700000000000000" pitchFamily="2" charset="-78"/>
            </a:endParaRPr>
          </a:p>
        </p:txBody>
      </p:sp>
    </p:spTree>
    <p:extLst>
      <p:ext uri="{BB962C8B-B14F-4D97-AF65-F5344CB8AC3E}">
        <p14:creationId xmlns:p14="http://schemas.microsoft.com/office/powerpoint/2010/main" val="3768128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BAE8E1-C835-86BC-11AD-3FD8F737D213}"/>
              </a:ext>
            </a:extLst>
          </p:cNvPr>
          <p:cNvSpPr/>
          <p:nvPr/>
        </p:nvSpPr>
        <p:spPr>
          <a:xfrm>
            <a:off x="554477" y="4396902"/>
            <a:ext cx="4270442" cy="1595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a:p>
        </p:txBody>
      </p:sp>
      <p:pic>
        <p:nvPicPr>
          <p:cNvPr id="7" name="Picture Placeholder 6">
            <a:extLst>
              <a:ext uri="{FF2B5EF4-FFF2-40B4-BE49-F238E27FC236}">
                <a16:creationId xmlns:a16="http://schemas.microsoft.com/office/drawing/2014/main" id="{33313329-0BEF-718D-DD3E-F622F8657D5B}"/>
              </a:ext>
            </a:extLst>
          </p:cNvPr>
          <p:cNvPicPr>
            <a:picLocks noGrp="1" noChangeAspect="1"/>
          </p:cNvPicPr>
          <p:nvPr>
            <p:ph type="pic" idx="1"/>
          </p:nvPr>
        </p:nvPicPr>
        <p:blipFill>
          <a:blip r:embed="rId2"/>
          <a:srcRect l="5041" r="5041"/>
          <a:stretch>
            <a:fillRect/>
          </a:stretch>
        </p:blipFill>
        <p:spPr/>
      </p:pic>
      <p:sp>
        <p:nvSpPr>
          <p:cNvPr id="9" name="TextBox 8">
            <a:extLst>
              <a:ext uri="{FF2B5EF4-FFF2-40B4-BE49-F238E27FC236}">
                <a16:creationId xmlns:a16="http://schemas.microsoft.com/office/drawing/2014/main" id="{F3660A45-9E07-606F-E3DF-2E2F4D75DE3B}"/>
              </a:ext>
            </a:extLst>
          </p:cNvPr>
          <p:cNvSpPr txBox="1"/>
          <p:nvPr/>
        </p:nvSpPr>
        <p:spPr>
          <a:xfrm>
            <a:off x="4355965" y="501134"/>
            <a:ext cx="3480070"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a-IR" sz="3200" b="0" i="0" u="none" strike="noStrike" kern="1200" cap="none" spc="0" normalizeH="0" baseline="0" noProof="0" dirty="0">
                <a:ln>
                  <a:noFill/>
                </a:ln>
                <a:solidFill>
                  <a:prstClr val="black"/>
                </a:solidFill>
                <a:effectLst/>
                <a:uLnTx/>
                <a:uFillTx/>
                <a:latin typeface="Arial"/>
                <a:cs typeface="2  Titr" panose="00000700000000000000" pitchFamily="2" charset="-78"/>
              </a:rPr>
              <a:t>مراحل نصب ویندوز ۱۰</a:t>
            </a:r>
          </a:p>
        </p:txBody>
      </p:sp>
      <p:sp>
        <p:nvSpPr>
          <p:cNvPr id="4" name="TextBox 3">
            <a:extLst>
              <a:ext uri="{FF2B5EF4-FFF2-40B4-BE49-F238E27FC236}">
                <a16:creationId xmlns:a16="http://schemas.microsoft.com/office/drawing/2014/main" id="{7F3CB508-3CED-E8CB-B9E4-673818B7797A}"/>
              </a:ext>
            </a:extLst>
          </p:cNvPr>
          <p:cNvSpPr txBox="1"/>
          <p:nvPr/>
        </p:nvSpPr>
        <p:spPr>
          <a:xfrm>
            <a:off x="661480" y="4477435"/>
            <a:ext cx="4095345" cy="1477328"/>
          </a:xfrm>
          <a:prstGeom prst="rect">
            <a:avLst/>
          </a:prstGeom>
          <a:noFill/>
        </p:spPr>
        <p:txBody>
          <a:bodyPr wrap="square">
            <a:spAutoFit/>
          </a:bodyP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fa-IR"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اگر قصد دارید از قابلیت های </a:t>
            </a:r>
            <a:r>
              <a:rPr kumimoji="0" lang="en-US"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Microsoft 365 </a:t>
            </a:r>
            <a:r>
              <a:rPr kumimoji="0" lang="fa-IR"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که شامل: </a:t>
            </a:r>
            <a:r>
              <a:rPr kumimoji="0" lang="en-US"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Word, Excel, Outlook </a:t>
            </a:r>
            <a:r>
              <a:rPr kumimoji="0" lang="fa-IR"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و … نیز استفاده کنید، بر روی گزینه </a:t>
            </a:r>
            <a:r>
              <a:rPr kumimoji="0" lang="en-US"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Try for free </a:t>
            </a:r>
            <a:r>
              <a:rPr kumimoji="0" lang="fa-IR"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کلیک کنید؛ در غیر اینصورت، گزینه </a:t>
            </a:r>
            <a:r>
              <a:rPr kumimoji="0" lang="en-US"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No, thanks </a:t>
            </a:r>
            <a:r>
              <a:rPr kumimoji="0" lang="fa-IR"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انتخاب شما خواهد بود</a:t>
            </a:r>
          </a:p>
        </p:txBody>
      </p:sp>
      <p:sp>
        <p:nvSpPr>
          <p:cNvPr id="5" name="Oval 4"/>
          <p:cNvSpPr/>
          <p:nvPr/>
        </p:nvSpPr>
        <p:spPr>
          <a:xfrm>
            <a:off x="5118675" y="3093394"/>
            <a:ext cx="1632181" cy="1632181"/>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fa-IR" altLang="ko-KR" sz="2400" b="0" i="0" u="none" strike="noStrike" kern="1200" cap="none" spc="0" normalizeH="0" baseline="0" noProof="0" dirty="0">
                <a:ln>
                  <a:noFill/>
                </a:ln>
                <a:solidFill>
                  <a:prstClr val="white">
                    <a:lumMod val="95000"/>
                  </a:prstClr>
                </a:solidFill>
                <a:effectLst/>
                <a:uLnTx/>
                <a:uFillTx/>
                <a:latin typeface="Arial"/>
                <a:cs typeface="2  Titr" panose="00000700000000000000" pitchFamily="2" charset="-78"/>
              </a:rPr>
              <a:t>مرحله چهاردهم</a:t>
            </a:r>
            <a:endParaRPr kumimoji="0" lang="ko-KR" altLang="en-US" sz="2400" b="0" i="0" u="none" strike="noStrike" kern="1200" cap="none" spc="0" normalizeH="0" baseline="0" noProof="0" dirty="0">
              <a:ln>
                <a:noFill/>
              </a:ln>
              <a:solidFill>
                <a:prstClr val="white">
                  <a:lumMod val="95000"/>
                </a:prstClr>
              </a:solidFill>
              <a:effectLst/>
              <a:uLnTx/>
              <a:uFillTx/>
              <a:latin typeface="Arial"/>
              <a:cs typeface="2  Titr" panose="00000700000000000000" pitchFamily="2" charset="-78"/>
            </a:endParaRPr>
          </a:p>
        </p:txBody>
      </p:sp>
    </p:spTree>
    <p:extLst>
      <p:ext uri="{BB962C8B-B14F-4D97-AF65-F5344CB8AC3E}">
        <p14:creationId xmlns:p14="http://schemas.microsoft.com/office/powerpoint/2010/main" val="216090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8D8F741-1F02-8E2A-CA4C-9296889A34F7}"/>
              </a:ext>
            </a:extLst>
          </p:cNvPr>
          <p:cNvPicPr>
            <a:picLocks noGrp="1" noChangeAspect="1"/>
          </p:cNvPicPr>
          <p:nvPr>
            <p:ph type="pic" idx="1"/>
          </p:nvPr>
        </p:nvPicPr>
        <p:blipFill>
          <a:blip r:embed="rId2"/>
          <a:srcRect l="5754" r="5754"/>
          <a:stretch>
            <a:fillRect/>
          </a:stretch>
        </p:blipFill>
        <p:spPr/>
      </p:pic>
      <p:sp>
        <p:nvSpPr>
          <p:cNvPr id="10" name="Rectangle 9">
            <a:extLst>
              <a:ext uri="{FF2B5EF4-FFF2-40B4-BE49-F238E27FC236}">
                <a16:creationId xmlns:a16="http://schemas.microsoft.com/office/drawing/2014/main" id="{05BAE8E1-C835-86BC-11AD-3FD8F737D213}"/>
              </a:ext>
            </a:extLst>
          </p:cNvPr>
          <p:cNvSpPr/>
          <p:nvPr/>
        </p:nvSpPr>
        <p:spPr>
          <a:xfrm>
            <a:off x="554477" y="4396902"/>
            <a:ext cx="4270442" cy="1595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a:p>
        </p:txBody>
      </p:sp>
      <p:sp>
        <p:nvSpPr>
          <p:cNvPr id="9" name="TextBox 8">
            <a:extLst>
              <a:ext uri="{FF2B5EF4-FFF2-40B4-BE49-F238E27FC236}">
                <a16:creationId xmlns:a16="http://schemas.microsoft.com/office/drawing/2014/main" id="{F3660A45-9E07-606F-E3DF-2E2F4D75DE3B}"/>
              </a:ext>
            </a:extLst>
          </p:cNvPr>
          <p:cNvSpPr txBox="1"/>
          <p:nvPr/>
        </p:nvSpPr>
        <p:spPr>
          <a:xfrm>
            <a:off x="4355965" y="501134"/>
            <a:ext cx="3480070"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a-IR" sz="3200" b="0" i="0" u="none" strike="noStrike" kern="1200" cap="none" spc="0" normalizeH="0" baseline="0" noProof="0" dirty="0">
                <a:ln>
                  <a:noFill/>
                </a:ln>
                <a:solidFill>
                  <a:prstClr val="black"/>
                </a:solidFill>
                <a:effectLst/>
                <a:uLnTx/>
                <a:uFillTx/>
                <a:latin typeface="Arial"/>
                <a:cs typeface="2  Titr" panose="00000700000000000000" pitchFamily="2" charset="-78"/>
              </a:rPr>
              <a:t>مراحل نصب ویندوز ۱۰</a:t>
            </a:r>
          </a:p>
        </p:txBody>
      </p:sp>
      <p:sp>
        <p:nvSpPr>
          <p:cNvPr id="4" name="TextBox 3">
            <a:extLst>
              <a:ext uri="{FF2B5EF4-FFF2-40B4-BE49-F238E27FC236}">
                <a16:creationId xmlns:a16="http://schemas.microsoft.com/office/drawing/2014/main" id="{7F3CB508-3CED-E8CB-B9E4-673818B7797A}"/>
              </a:ext>
            </a:extLst>
          </p:cNvPr>
          <p:cNvSpPr txBox="1"/>
          <p:nvPr/>
        </p:nvSpPr>
        <p:spPr>
          <a:xfrm>
            <a:off x="661480" y="4564984"/>
            <a:ext cx="4095345" cy="1200329"/>
          </a:xfrm>
          <a:prstGeom prst="rect">
            <a:avLst/>
          </a:prstGeom>
          <a:noFill/>
        </p:spPr>
        <p:txBody>
          <a:bodyPr wrap="square">
            <a:spAutoFit/>
          </a:bodyP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fa-IR"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همچنین اگر تمایلی جهت فعالسازی </a:t>
            </a:r>
            <a:r>
              <a:rPr kumimoji="0" lang="en-US"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Game Pass </a:t>
            </a:r>
            <a:r>
              <a:rPr kumimoji="0" lang="fa-IR"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 داشتید گزینه </a:t>
            </a:r>
            <a:r>
              <a:rPr kumimoji="0" lang="en-US"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Join for 1$ </a:t>
            </a:r>
            <a:r>
              <a:rPr kumimoji="0" lang="fa-IR"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 را انتخاب کنید؛ در غیر اینصورت، بر روی گزینه </a:t>
            </a:r>
            <a:r>
              <a:rPr kumimoji="0" lang="en-US"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No</a:t>
            </a:r>
            <a:r>
              <a:rPr lang="en-US" b="1" dirty="0">
                <a:solidFill>
                  <a:prstClr val="black"/>
                </a:solidFill>
                <a:latin typeface="B Yekan+" panose="02000503030000020004" pitchFamily="2" charset="-78"/>
                <a:cs typeface="B Yekan+" panose="02000503030000020004" pitchFamily="2" charset="-78"/>
              </a:rPr>
              <a:t>,</a:t>
            </a:r>
            <a:r>
              <a:rPr kumimoji="0" lang="en-US"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 thanks </a:t>
            </a:r>
            <a:r>
              <a:rPr kumimoji="0" lang="fa-IR"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 کلیک نما</a:t>
            </a:r>
            <a:r>
              <a:rPr lang="fa-IR" b="1" dirty="0">
                <a:solidFill>
                  <a:prstClr val="black"/>
                </a:solidFill>
                <a:latin typeface="B Yekan+" panose="02000503030000020004" pitchFamily="2" charset="-78"/>
                <a:cs typeface="B Yekan+" panose="02000503030000020004" pitchFamily="2" charset="-78"/>
              </a:rPr>
              <a:t>ی</a:t>
            </a:r>
            <a:r>
              <a:rPr kumimoji="0" lang="fa-IR"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ید</a:t>
            </a:r>
          </a:p>
        </p:txBody>
      </p:sp>
      <p:sp>
        <p:nvSpPr>
          <p:cNvPr id="5" name="Oval 4"/>
          <p:cNvSpPr/>
          <p:nvPr/>
        </p:nvSpPr>
        <p:spPr>
          <a:xfrm>
            <a:off x="5118675" y="3093394"/>
            <a:ext cx="1632181" cy="1632181"/>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fa-IR" altLang="ko-KR" sz="2400" b="0" i="0" u="none" strike="noStrike" kern="1200" cap="none" spc="0" normalizeH="0" baseline="0" noProof="0" dirty="0">
                <a:ln>
                  <a:noFill/>
                </a:ln>
                <a:solidFill>
                  <a:prstClr val="white">
                    <a:lumMod val="95000"/>
                  </a:prstClr>
                </a:solidFill>
                <a:effectLst/>
                <a:uLnTx/>
                <a:uFillTx/>
                <a:latin typeface="Arial"/>
                <a:cs typeface="2  Titr" panose="00000700000000000000" pitchFamily="2" charset="-78"/>
              </a:rPr>
              <a:t>مرحله پانزدهم</a:t>
            </a:r>
            <a:endParaRPr kumimoji="0" lang="ko-KR" altLang="en-US" sz="2400" b="0" i="0" u="none" strike="noStrike" kern="1200" cap="none" spc="0" normalizeH="0" baseline="0" noProof="0" dirty="0">
              <a:ln>
                <a:noFill/>
              </a:ln>
              <a:solidFill>
                <a:prstClr val="white">
                  <a:lumMod val="95000"/>
                </a:prstClr>
              </a:solidFill>
              <a:effectLst/>
              <a:uLnTx/>
              <a:uFillTx/>
              <a:latin typeface="Arial"/>
              <a:cs typeface="2  Titr" panose="00000700000000000000" pitchFamily="2" charset="-78"/>
            </a:endParaRPr>
          </a:p>
        </p:txBody>
      </p:sp>
    </p:spTree>
    <p:extLst>
      <p:ext uri="{BB962C8B-B14F-4D97-AF65-F5344CB8AC3E}">
        <p14:creationId xmlns:p14="http://schemas.microsoft.com/office/powerpoint/2010/main" val="2079341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90240047-83B7-26FD-8E79-88703C9AF299}"/>
              </a:ext>
            </a:extLst>
          </p:cNvPr>
          <p:cNvPicPr>
            <a:picLocks noGrp="1" noChangeAspect="1"/>
          </p:cNvPicPr>
          <p:nvPr>
            <p:ph type="pic" idx="1"/>
          </p:nvPr>
        </p:nvPicPr>
        <p:blipFill>
          <a:blip r:embed="rId2"/>
          <a:srcRect l="7801" r="7801"/>
          <a:stretch>
            <a:fillRect/>
          </a:stretch>
        </p:blipFill>
        <p:spPr/>
      </p:pic>
      <p:sp>
        <p:nvSpPr>
          <p:cNvPr id="9" name="TextBox 8">
            <a:extLst>
              <a:ext uri="{FF2B5EF4-FFF2-40B4-BE49-F238E27FC236}">
                <a16:creationId xmlns:a16="http://schemas.microsoft.com/office/drawing/2014/main" id="{F3660A45-9E07-606F-E3DF-2E2F4D75DE3B}"/>
              </a:ext>
            </a:extLst>
          </p:cNvPr>
          <p:cNvSpPr txBox="1"/>
          <p:nvPr/>
        </p:nvSpPr>
        <p:spPr>
          <a:xfrm>
            <a:off x="4355965" y="501134"/>
            <a:ext cx="3480070"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a-IR" sz="3200" b="0" i="0" u="none" strike="noStrike" kern="1200" cap="none" spc="0" normalizeH="0" baseline="0" noProof="0" dirty="0">
                <a:ln>
                  <a:noFill/>
                </a:ln>
                <a:solidFill>
                  <a:prstClr val="black"/>
                </a:solidFill>
                <a:effectLst/>
                <a:uLnTx/>
                <a:uFillTx/>
                <a:latin typeface="Arial"/>
                <a:cs typeface="2  Titr" panose="00000700000000000000" pitchFamily="2" charset="-78"/>
              </a:rPr>
              <a:t>مراحل نصب ویندوز ۱۰</a:t>
            </a:r>
          </a:p>
        </p:txBody>
      </p:sp>
      <p:sp>
        <p:nvSpPr>
          <p:cNvPr id="4" name="TextBox 3">
            <a:extLst>
              <a:ext uri="{FF2B5EF4-FFF2-40B4-BE49-F238E27FC236}">
                <a16:creationId xmlns:a16="http://schemas.microsoft.com/office/drawing/2014/main" id="{7F3CB508-3CED-E8CB-B9E4-673818B7797A}"/>
              </a:ext>
            </a:extLst>
          </p:cNvPr>
          <p:cNvSpPr txBox="1"/>
          <p:nvPr/>
        </p:nvSpPr>
        <p:spPr>
          <a:xfrm>
            <a:off x="612841" y="4584439"/>
            <a:ext cx="4095345" cy="1200329"/>
          </a:xfrm>
          <a:prstGeom prst="rect">
            <a:avLst/>
          </a:prstGeom>
          <a:noFill/>
        </p:spPr>
        <p:txBody>
          <a:bodyPr wrap="square">
            <a:spAutoFit/>
          </a:bodyP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fa-IR"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اگر با </a:t>
            </a:r>
            <a:r>
              <a:rPr kumimoji="0" lang="en-US"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 Cortana</a:t>
            </a:r>
            <a:r>
              <a:rPr kumimoji="0" lang="fa-IR"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کار میکنید و قصد دارید فعال باشد، </a:t>
            </a:r>
            <a:r>
              <a:rPr kumimoji="0" lang="en-US"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Accept </a:t>
            </a:r>
            <a:r>
              <a:rPr kumimoji="0" lang="fa-IR"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 را انتخاب کنید و در مقابل اگر قصد فعالسازی آن را نداشتید گزینه </a:t>
            </a:r>
            <a:r>
              <a:rPr kumimoji="0" lang="en-US"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Not Now </a:t>
            </a:r>
            <a:r>
              <a:rPr kumimoji="0" lang="fa-IR"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 را انتخاب نمایید</a:t>
            </a:r>
          </a:p>
        </p:txBody>
      </p:sp>
      <p:sp>
        <p:nvSpPr>
          <p:cNvPr id="5" name="Oval 4"/>
          <p:cNvSpPr/>
          <p:nvPr/>
        </p:nvSpPr>
        <p:spPr>
          <a:xfrm>
            <a:off x="5118675" y="3093394"/>
            <a:ext cx="1632181" cy="1632181"/>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fa-IR" altLang="ko-KR" sz="2400" b="0" i="0" u="none" strike="noStrike" kern="1200" cap="none" spc="0" normalizeH="0" baseline="0" noProof="0" dirty="0">
                <a:ln>
                  <a:noFill/>
                </a:ln>
                <a:solidFill>
                  <a:prstClr val="white">
                    <a:lumMod val="95000"/>
                  </a:prstClr>
                </a:solidFill>
                <a:effectLst/>
                <a:uLnTx/>
                <a:uFillTx/>
                <a:latin typeface="Arial"/>
                <a:cs typeface="2  Titr" panose="00000700000000000000" pitchFamily="2" charset="-78"/>
              </a:rPr>
              <a:t>مرحله شانزدهم</a:t>
            </a:r>
            <a:endParaRPr kumimoji="0" lang="ko-KR" altLang="en-US" sz="2400" b="0" i="0" u="none" strike="noStrike" kern="1200" cap="none" spc="0" normalizeH="0" baseline="0" noProof="0" dirty="0">
              <a:ln>
                <a:noFill/>
              </a:ln>
              <a:solidFill>
                <a:prstClr val="white">
                  <a:lumMod val="95000"/>
                </a:prstClr>
              </a:solidFill>
              <a:effectLst/>
              <a:uLnTx/>
              <a:uFillTx/>
              <a:latin typeface="Arial"/>
              <a:cs typeface="2  Titr" panose="00000700000000000000" pitchFamily="2" charset="-78"/>
            </a:endParaRPr>
          </a:p>
        </p:txBody>
      </p:sp>
    </p:spTree>
    <p:extLst>
      <p:ext uri="{BB962C8B-B14F-4D97-AF65-F5344CB8AC3E}">
        <p14:creationId xmlns:p14="http://schemas.microsoft.com/office/powerpoint/2010/main" val="2739883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01A61B65-82EB-2020-776D-E4D40B8ED71C}"/>
              </a:ext>
            </a:extLst>
          </p:cNvPr>
          <p:cNvPicPr>
            <a:picLocks noGrp="1" noChangeAspect="1"/>
          </p:cNvPicPr>
          <p:nvPr>
            <p:ph type="pic" idx="1"/>
          </p:nvPr>
        </p:nvPicPr>
        <p:blipFill>
          <a:blip r:embed="rId2"/>
          <a:srcRect l="7984" r="7984"/>
          <a:stretch>
            <a:fillRect/>
          </a:stretch>
        </p:blipFill>
        <p:spPr/>
      </p:pic>
      <p:sp>
        <p:nvSpPr>
          <p:cNvPr id="4" name="TextBox 3">
            <a:extLst>
              <a:ext uri="{FF2B5EF4-FFF2-40B4-BE49-F238E27FC236}">
                <a16:creationId xmlns:a16="http://schemas.microsoft.com/office/drawing/2014/main" id="{7F3CB508-3CED-E8CB-B9E4-673818B7797A}"/>
              </a:ext>
            </a:extLst>
          </p:cNvPr>
          <p:cNvSpPr txBox="1"/>
          <p:nvPr/>
        </p:nvSpPr>
        <p:spPr>
          <a:xfrm>
            <a:off x="700391" y="4681716"/>
            <a:ext cx="3813244" cy="923330"/>
          </a:xfrm>
          <a:prstGeom prst="rect">
            <a:avLst/>
          </a:prstGeom>
          <a:noFill/>
        </p:spPr>
        <p:txBody>
          <a:bodyPr wrap="square">
            <a:spAutoFit/>
          </a:bodyP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fa-IR" b="1" i="0" u="none" strike="noStrike" kern="1200" cap="none" spc="0" normalizeH="0" baseline="0" noProof="0" dirty="0">
                <a:ln>
                  <a:noFill/>
                </a:ln>
                <a:solidFill>
                  <a:prstClr val="black"/>
                </a:solidFill>
                <a:effectLst/>
                <a:uLnTx/>
                <a:uFillTx/>
                <a:latin typeface="B Yekan+" panose="02000503030000020004" pitchFamily="2" charset="-78"/>
                <a:cs typeface="B Yekan+" panose="02000503030000020004" pitchFamily="2" charset="-78"/>
              </a:rPr>
              <a:t>اکنون وارد محیط ویندوز ۱۰ خواهید شد و قادر خواهید بود از سیستم عامل ویندوز ۱۰ و قابلیت های آن استفاده کنید</a:t>
            </a:r>
          </a:p>
        </p:txBody>
      </p:sp>
      <p:sp>
        <p:nvSpPr>
          <p:cNvPr id="5" name="Oval 4"/>
          <p:cNvSpPr/>
          <p:nvPr/>
        </p:nvSpPr>
        <p:spPr>
          <a:xfrm>
            <a:off x="5118675" y="3093394"/>
            <a:ext cx="1632181" cy="1632181"/>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fa-IR" altLang="ko-KR" sz="2400" b="0" i="0" u="none" strike="noStrike" kern="1200" cap="none" spc="0" normalizeH="0" baseline="0" noProof="0" dirty="0">
                <a:ln>
                  <a:noFill/>
                </a:ln>
                <a:solidFill>
                  <a:prstClr val="white">
                    <a:lumMod val="95000"/>
                  </a:prstClr>
                </a:solidFill>
                <a:effectLst/>
                <a:uLnTx/>
                <a:uFillTx/>
                <a:latin typeface="Arial"/>
                <a:cs typeface="2  Titr" panose="00000700000000000000" pitchFamily="2" charset="-78"/>
              </a:rPr>
              <a:t>ورود به نرم افزار</a:t>
            </a:r>
            <a:endParaRPr kumimoji="0" lang="ko-KR" altLang="en-US" sz="2400" b="0" i="0" u="none" strike="noStrike" kern="1200" cap="none" spc="0" normalizeH="0" baseline="0" noProof="0" dirty="0">
              <a:ln>
                <a:noFill/>
              </a:ln>
              <a:solidFill>
                <a:prstClr val="white">
                  <a:lumMod val="95000"/>
                </a:prstClr>
              </a:solidFill>
              <a:effectLst/>
              <a:uLnTx/>
              <a:uFillTx/>
              <a:latin typeface="Arial"/>
              <a:cs typeface="2  Titr" panose="00000700000000000000" pitchFamily="2" charset="-78"/>
            </a:endParaRPr>
          </a:p>
        </p:txBody>
      </p:sp>
    </p:spTree>
    <p:extLst>
      <p:ext uri="{BB962C8B-B14F-4D97-AF65-F5344CB8AC3E}">
        <p14:creationId xmlns:p14="http://schemas.microsoft.com/office/powerpoint/2010/main" val="3527729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43C295-2386-E22C-50A0-8564CFE62DB0}"/>
              </a:ext>
            </a:extLst>
          </p:cNvPr>
          <p:cNvSpPr/>
          <p:nvPr/>
        </p:nvSpPr>
        <p:spPr>
          <a:xfrm>
            <a:off x="194553" y="1371600"/>
            <a:ext cx="11819107" cy="50778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dirty="0">
              <a:solidFill>
                <a:schemeClr val="tx1"/>
              </a:solidFill>
            </a:endParaRPr>
          </a:p>
        </p:txBody>
      </p:sp>
      <p:sp>
        <p:nvSpPr>
          <p:cNvPr id="10" name="TextBox 9">
            <a:extLst>
              <a:ext uri="{FF2B5EF4-FFF2-40B4-BE49-F238E27FC236}">
                <a16:creationId xmlns:a16="http://schemas.microsoft.com/office/drawing/2014/main" id="{9EC0B8D0-261E-3AE2-E7DE-805211D106AB}"/>
              </a:ext>
            </a:extLst>
          </p:cNvPr>
          <p:cNvSpPr txBox="1"/>
          <p:nvPr/>
        </p:nvSpPr>
        <p:spPr>
          <a:xfrm>
            <a:off x="1947963" y="1888044"/>
            <a:ext cx="7983977" cy="3908762"/>
          </a:xfrm>
          <a:custGeom>
            <a:avLst/>
            <a:gdLst>
              <a:gd name="connsiteX0" fmla="*/ 0 w 7983977"/>
              <a:gd name="connsiteY0" fmla="*/ 0 h 3908762"/>
              <a:gd name="connsiteX1" fmla="*/ 7983977 w 7983977"/>
              <a:gd name="connsiteY1" fmla="*/ 0 h 3908762"/>
              <a:gd name="connsiteX2" fmla="*/ 7983977 w 7983977"/>
              <a:gd name="connsiteY2" fmla="*/ 3908762 h 3908762"/>
              <a:gd name="connsiteX3" fmla="*/ 0 w 7983977"/>
              <a:gd name="connsiteY3" fmla="*/ 3908762 h 3908762"/>
              <a:gd name="connsiteX4" fmla="*/ 0 w 7983977"/>
              <a:gd name="connsiteY4" fmla="*/ 0 h 3908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3977" h="3908762" extrusionOk="0">
                <a:moveTo>
                  <a:pt x="0" y="0"/>
                </a:moveTo>
                <a:cubicBezTo>
                  <a:pt x="1392996" y="131396"/>
                  <a:pt x="5500041" y="-4834"/>
                  <a:pt x="7983977" y="0"/>
                </a:cubicBezTo>
                <a:cubicBezTo>
                  <a:pt x="7819696" y="1218299"/>
                  <a:pt x="8003938" y="2125129"/>
                  <a:pt x="7983977" y="3908762"/>
                </a:cubicBezTo>
                <a:cubicBezTo>
                  <a:pt x="4989921" y="4000984"/>
                  <a:pt x="3910588" y="3855754"/>
                  <a:pt x="0" y="3908762"/>
                </a:cubicBezTo>
                <a:cubicBezTo>
                  <a:pt x="-78339" y="2985690"/>
                  <a:pt x="163445" y="1696745"/>
                  <a:pt x="0" y="0"/>
                </a:cubicBezTo>
                <a:close/>
              </a:path>
            </a:pathLst>
          </a:custGeom>
          <a:noFill/>
          <a:ln>
            <a:solidFill>
              <a:schemeClr val="tx1"/>
            </a:solidFill>
            <a:extLst>
              <a:ext uri="{C807C97D-BFC1-408E-A445-0C87EB9F89A2}">
                <ask:lineSketchStyleProps xmlns:ask="http://schemas.microsoft.com/office/drawing/2018/sketchyshapes" sd="3968711092">
                  <a:prstGeom prst="rect">
                    <a:avLst/>
                  </a:prstGeom>
                  <ask:type>
                    <ask:lineSketchCurved/>
                  </ask:type>
                </ask:lineSketchStyleProps>
              </a:ext>
            </a:extLst>
          </a:ln>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rial"/>
                <a:cs typeface="2  Titr" panose="00000700000000000000" pitchFamily="2" charset="-78"/>
              </a:rPr>
              <a:t>روش های نصب درایورهای ویندوز به شکل زیر می باشد :</a:t>
            </a:r>
          </a:p>
          <a:p>
            <a:pPr marL="0" marR="0" lvl="0" indent="0" algn="ctr" defTabSz="457200" rtl="0" eaLnBrk="1" fontAlgn="auto" latinLnBrk="0" hangingPunct="1">
              <a:lnSpc>
                <a:spcPct val="15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rial"/>
              <a:cs typeface="+mn-cs"/>
            </a:endParaRPr>
          </a:p>
          <a:p>
            <a:pPr marL="285750" marR="0" lvl="0" indent="-285750" algn="r" defTabSz="457200" rtl="1" eaLnBrk="1" fontAlgn="auto" latinLnBrk="0" hangingPunct="1">
              <a:lnSpc>
                <a:spcPct val="150000"/>
              </a:lnSpc>
              <a:spcBef>
                <a:spcPts val="0"/>
              </a:spcBef>
              <a:spcAft>
                <a:spcPts val="0"/>
              </a:spcAft>
              <a:buClr>
                <a:srgbClr val="C00000"/>
              </a:buClr>
              <a:buSzTx/>
              <a:buFont typeface="Wingdings" panose="05000000000000000000" pitchFamily="2" charset="2"/>
              <a:buChar char="Ø"/>
              <a:tabLst/>
              <a:defRPr/>
            </a:pPr>
            <a:r>
              <a:rPr kumimoji="0" lang="fa-IR" sz="3200" b="0" i="0" u="none" strike="noStrike" kern="1200" cap="none" spc="0" normalizeH="0" baseline="0" noProof="0" dirty="0">
                <a:ln>
                  <a:noFill/>
                </a:ln>
                <a:solidFill>
                  <a:prstClr val="black"/>
                </a:solidFill>
                <a:effectLst/>
                <a:uLnTx/>
                <a:uFillTx/>
                <a:latin typeface="Arial"/>
                <a:cs typeface="2  Yekan" panose="00000400000000000000" pitchFamily="2" charset="-78"/>
              </a:rPr>
              <a:t> نصب درایورها به وسیله خود ویندوز</a:t>
            </a:r>
          </a:p>
          <a:p>
            <a:pPr marL="285750" marR="0" lvl="0" indent="-285750" algn="r" defTabSz="457200" rtl="1" eaLnBrk="1" fontAlgn="auto" latinLnBrk="0" hangingPunct="1">
              <a:lnSpc>
                <a:spcPct val="100000"/>
              </a:lnSpc>
              <a:spcBef>
                <a:spcPts val="0"/>
              </a:spcBef>
              <a:spcAft>
                <a:spcPts val="0"/>
              </a:spcAft>
              <a:buClr>
                <a:srgbClr val="C00000"/>
              </a:buClr>
              <a:buSzTx/>
              <a:buFont typeface="Wingdings" panose="05000000000000000000" pitchFamily="2" charset="2"/>
              <a:buChar char="Ø"/>
              <a:tabLst/>
              <a:defRPr/>
            </a:pPr>
            <a:endParaRPr kumimoji="0" lang="fa-IR" sz="3200" b="0" i="0" u="none" strike="noStrike" kern="1200" cap="none" spc="0" normalizeH="0" baseline="0" noProof="0" dirty="0">
              <a:ln>
                <a:noFill/>
              </a:ln>
              <a:solidFill>
                <a:prstClr val="black"/>
              </a:solidFill>
              <a:effectLst/>
              <a:uLnTx/>
              <a:uFillTx/>
              <a:latin typeface="Arial"/>
              <a:cs typeface="2  Yekan" panose="00000400000000000000" pitchFamily="2" charset="-78"/>
            </a:endParaRPr>
          </a:p>
          <a:p>
            <a:pPr marL="285750" marR="0" lvl="0" indent="-285750" algn="r" defTabSz="457200" rtl="1" eaLnBrk="1" fontAlgn="auto" latinLnBrk="0" hangingPunct="1">
              <a:lnSpc>
                <a:spcPct val="100000"/>
              </a:lnSpc>
              <a:spcBef>
                <a:spcPts val="0"/>
              </a:spcBef>
              <a:spcAft>
                <a:spcPts val="0"/>
              </a:spcAft>
              <a:buClr>
                <a:srgbClr val="C00000"/>
              </a:buClr>
              <a:buSzTx/>
              <a:buFont typeface="Wingdings" panose="05000000000000000000" pitchFamily="2" charset="2"/>
              <a:buChar char="Ø"/>
              <a:tabLst/>
              <a:defRPr/>
            </a:pPr>
            <a:r>
              <a:rPr kumimoji="0" lang="fa-IR" sz="3200" b="0" i="0" u="none" strike="noStrike" kern="1200" cap="none" spc="0" normalizeH="0" baseline="0" noProof="0" dirty="0">
                <a:ln>
                  <a:noFill/>
                </a:ln>
                <a:solidFill>
                  <a:prstClr val="black"/>
                </a:solidFill>
                <a:effectLst/>
                <a:uLnTx/>
                <a:uFillTx/>
                <a:latin typeface="Arial"/>
                <a:cs typeface="2  Yekan" panose="00000400000000000000" pitchFamily="2" charset="-78"/>
              </a:rPr>
              <a:t> مراجعه به وب سایت های مرجع</a:t>
            </a:r>
          </a:p>
          <a:p>
            <a:pPr marL="285750" marR="0" lvl="0" indent="-285750" algn="r" defTabSz="457200" rtl="1" eaLnBrk="1" fontAlgn="auto" latinLnBrk="0" hangingPunct="1">
              <a:lnSpc>
                <a:spcPct val="100000"/>
              </a:lnSpc>
              <a:spcBef>
                <a:spcPts val="0"/>
              </a:spcBef>
              <a:spcAft>
                <a:spcPts val="0"/>
              </a:spcAft>
              <a:buClr>
                <a:srgbClr val="C00000"/>
              </a:buClr>
              <a:buSzTx/>
              <a:buFont typeface="Wingdings" panose="05000000000000000000" pitchFamily="2" charset="2"/>
              <a:buChar char="Ø"/>
              <a:tabLst/>
              <a:defRPr/>
            </a:pPr>
            <a:endParaRPr kumimoji="0" lang="fa-IR" sz="3200" b="0" i="0" u="none" strike="noStrike" kern="1200" cap="none" spc="0" normalizeH="0" baseline="0" noProof="0" dirty="0">
              <a:ln>
                <a:noFill/>
              </a:ln>
              <a:solidFill>
                <a:prstClr val="black"/>
              </a:solidFill>
              <a:effectLst/>
              <a:uLnTx/>
              <a:uFillTx/>
              <a:latin typeface="Arial"/>
              <a:cs typeface="2  Yekan" panose="00000400000000000000" pitchFamily="2" charset="-78"/>
            </a:endParaRPr>
          </a:p>
          <a:p>
            <a:pPr marL="285750" marR="0" lvl="0" indent="-285750" algn="r" defTabSz="457200" rtl="1" eaLnBrk="1" fontAlgn="auto" latinLnBrk="0" hangingPunct="1">
              <a:lnSpc>
                <a:spcPct val="100000"/>
              </a:lnSpc>
              <a:spcBef>
                <a:spcPts val="0"/>
              </a:spcBef>
              <a:spcAft>
                <a:spcPts val="0"/>
              </a:spcAft>
              <a:buClr>
                <a:srgbClr val="C00000"/>
              </a:buClr>
              <a:buSzTx/>
              <a:buFont typeface="Wingdings" panose="05000000000000000000" pitchFamily="2" charset="2"/>
              <a:buChar char="Ø"/>
              <a:tabLst/>
              <a:defRPr/>
            </a:pPr>
            <a:r>
              <a:rPr kumimoji="0" lang="fa-IR" sz="3200" b="0" i="0" u="none" strike="noStrike" kern="1200" cap="none" spc="0" normalizeH="0" baseline="0" noProof="0" dirty="0">
                <a:ln>
                  <a:noFill/>
                </a:ln>
                <a:solidFill>
                  <a:prstClr val="black"/>
                </a:solidFill>
                <a:effectLst/>
                <a:uLnTx/>
                <a:uFillTx/>
                <a:latin typeface="Arial"/>
                <a:cs typeface="2  Yekan" panose="00000400000000000000" pitchFamily="2" charset="-78"/>
              </a:rPr>
              <a:t> دیسک های همراه سیستم یا دیسک های آماده</a:t>
            </a:r>
          </a:p>
        </p:txBody>
      </p:sp>
      <p:sp>
        <p:nvSpPr>
          <p:cNvPr id="11" name="TextBox 10">
            <a:extLst>
              <a:ext uri="{FF2B5EF4-FFF2-40B4-BE49-F238E27FC236}">
                <a16:creationId xmlns:a16="http://schemas.microsoft.com/office/drawing/2014/main" id="{0E74FB25-65DE-142E-6039-C686FD578E92}"/>
              </a:ext>
            </a:extLst>
          </p:cNvPr>
          <p:cNvSpPr txBox="1"/>
          <p:nvPr/>
        </p:nvSpPr>
        <p:spPr>
          <a:xfrm>
            <a:off x="3606934" y="374676"/>
            <a:ext cx="4895039" cy="76944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a-IR" sz="4400" b="0" i="0" u="none" strike="noStrike" kern="1200" cap="none" spc="0" normalizeH="0" baseline="0" noProof="0" dirty="0">
                <a:ln>
                  <a:noFill/>
                </a:ln>
                <a:effectLst/>
                <a:uLnTx/>
                <a:uFillTx/>
                <a:latin typeface="Arial"/>
                <a:cs typeface="2  Titr" panose="00000700000000000000" pitchFamily="2" charset="-78"/>
              </a:rPr>
              <a:t>نصب درایورهای ویندوز</a:t>
            </a:r>
          </a:p>
        </p:txBody>
      </p:sp>
    </p:spTree>
    <p:extLst>
      <p:ext uri="{BB962C8B-B14F-4D97-AF65-F5344CB8AC3E}">
        <p14:creationId xmlns:p14="http://schemas.microsoft.com/office/powerpoint/2010/main" val="195580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6C9F19A-CE9F-5D40-7830-7EEA610E2349}"/>
              </a:ext>
            </a:extLst>
          </p:cNvPr>
          <p:cNvSpPr/>
          <p:nvPr/>
        </p:nvSpPr>
        <p:spPr>
          <a:xfrm>
            <a:off x="5739319" y="4007797"/>
            <a:ext cx="651753" cy="1070042"/>
          </a:xfrm>
          <a:prstGeom prst="rect">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a:p>
        </p:txBody>
      </p:sp>
      <p:sp>
        <p:nvSpPr>
          <p:cNvPr id="8" name="TextBox 7">
            <a:extLst>
              <a:ext uri="{FF2B5EF4-FFF2-40B4-BE49-F238E27FC236}">
                <a16:creationId xmlns:a16="http://schemas.microsoft.com/office/drawing/2014/main" id="{A03F9E41-B926-FEAD-52EE-B2826544C479}"/>
              </a:ext>
            </a:extLst>
          </p:cNvPr>
          <p:cNvSpPr txBox="1"/>
          <p:nvPr/>
        </p:nvSpPr>
        <p:spPr>
          <a:xfrm>
            <a:off x="1597768" y="5637338"/>
            <a:ext cx="9306938" cy="584775"/>
          </a:xfrm>
          <a:prstGeom prst="rect">
            <a:avLst/>
          </a:prstGeom>
          <a:noFill/>
        </p:spPr>
        <p:txBody>
          <a:bodyPr wrap="square">
            <a:spAutoFit/>
          </a:bodyPr>
          <a:lstStyle/>
          <a:p>
            <a:pPr algn="ctr" rtl="1"/>
            <a:r>
              <a:rPr kumimoji="0" lang="fa-IR" sz="2800" b="0" i="0" u="none" strike="noStrike" kern="1200" cap="none" spc="0" normalizeH="0" baseline="0" noProof="0" dirty="0">
                <a:ln>
                  <a:noFill/>
                </a:ln>
                <a:solidFill>
                  <a:prstClr val="black"/>
                </a:solidFill>
                <a:effectLst/>
                <a:uLnTx/>
                <a:uFillTx/>
                <a:latin typeface="Arial"/>
                <a:cs typeface="2  Titr" panose="020B0604020202020204" charset="-78"/>
              </a:rPr>
              <a:t>نصب درایورها به وسیله </a:t>
            </a:r>
            <a:r>
              <a:rPr kumimoji="0" lang="en-US" sz="3200" b="0" i="0" u="none" strike="noStrike" kern="1200" cap="none" spc="0" normalizeH="0" baseline="0" noProof="0" dirty="0">
                <a:ln>
                  <a:noFill/>
                </a:ln>
                <a:solidFill>
                  <a:prstClr val="black"/>
                </a:solidFill>
                <a:effectLst/>
                <a:uLnTx/>
                <a:uFillTx/>
                <a:latin typeface="Aharoni" panose="02010803020104030203" pitchFamily="2" charset="-79"/>
                <a:cs typeface="Aharoni" panose="02010803020104030203" pitchFamily="2" charset="-79"/>
              </a:rPr>
              <a:t>Search</a:t>
            </a:r>
            <a:r>
              <a:rPr kumimoji="0" lang="en-US" sz="2800" b="0" i="0" u="none" strike="noStrike" kern="1200" cap="none" spc="0" normalizeH="0" baseline="0" noProof="0" dirty="0">
                <a:ln>
                  <a:noFill/>
                </a:ln>
                <a:solidFill>
                  <a:prstClr val="black"/>
                </a:solidFill>
                <a:effectLst/>
                <a:uLnTx/>
                <a:uFillTx/>
                <a:latin typeface="Arial"/>
                <a:cs typeface="2  Titr" panose="020B0604020202020204" charset="-78"/>
              </a:rPr>
              <a:t> </a:t>
            </a:r>
            <a:r>
              <a:rPr kumimoji="0" lang="fa-IR" sz="2800" b="0" i="0" u="none" strike="noStrike" kern="1200" cap="none" spc="0" normalizeH="0" baseline="0" noProof="0" dirty="0">
                <a:ln>
                  <a:noFill/>
                </a:ln>
                <a:solidFill>
                  <a:prstClr val="black"/>
                </a:solidFill>
                <a:effectLst/>
                <a:uLnTx/>
                <a:uFillTx/>
                <a:latin typeface="Arial"/>
                <a:cs typeface="2  Titr" panose="020B0604020202020204" charset="-78"/>
              </a:rPr>
              <a:t> ویندوز</a:t>
            </a:r>
            <a:r>
              <a:rPr kumimoji="0" lang="en-US" sz="2800" b="0" i="0" u="none" strike="noStrike" kern="1200" cap="none" spc="0" normalizeH="0" baseline="0" noProof="0" dirty="0">
                <a:ln>
                  <a:noFill/>
                </a:ln>
                <a:solidFill>
                  <a:prstClr val="black"/>
                </a:solidFill>
                <a:effectLst/>
                <a:uLnTx/>
                <a:uFillTx/>
                <a:latin typeface="Arial"/>
                <a:cs typeface="2  Titr" panose="020B0604020202020204" charset="-78"/>
              </a:rPr>
              <a:t> </a:t>
            </a:r>
            <a:r>
              <a:rPr lang="fa-IR" sz="2800" dirty="0">
                <a:solidFill>
                  <a:prstClr val="black"/>
                </a:solidFill>
                <a:latin typeface="Arial"/>
                <a:cs typeface="2  Titr" panose="020B0604020202020204" charset="-78"/>
              </a:rPr>
              <a:t>یا فایل های آماده</a:t>
            </a:r>
            <a:r>
              <a:rPr lang="en-US" sz="2800" dirty="0">
                <a:solidFill>
                  <a:prstClr val="black"/>
                </a:solidFill>
                <a:latin typeface="Arial"/>
                <a:cs typeface="2  Titr" panose="020B0604020202020204" charset="-78"/>
              </a:rPr>
              <a:t> </a:t>
            </a:r>
            <a:r>
              <a:rPr lang="en-US" sz="3200" dirty="0">
                <a:solidFill>
                  <a:prstClr val="black"/>
                </a:solidFill>
                <a:latin typeface="Aharoni" panose="02010803020104030203" pitchFamily="2" charset="-79"/>
                <a:cs typeface="Aharoni" panose="02010803020104030203" pitchFamily="2" charset="-79"/>
              </a:rPr>
              <a:t>Disk</a:t>
            </a:r>
            <a:r>
              <a:rPr lang="en-US" sz="2800" dirty="0">
                <a:solidFill>
                  <a:prstClr val="black"/>
                </a:solidFill>
                <a:latin typeface="Arial"/>
                <a:cs typeface="2  Titr" panose="020B0604020202020204" charset="-78"/>
              </a:rPr>
              <a:t> </a:t>
            </a:r>
            <a:endParaRPr kumimoji="0" lang="fa-IR" sz="2800" b="0" i="0" u="none" strike="noStrike" kern="1200" cap="none" spc="0" normalizeH="0" baseline="0" noProof="0" dirty="0">
              <a:ln>
                <a:noFill/>
              </a:ln>
              <a:solidFill>
                <a:prstClr val="black"/>
              </a:solidFill>
              <a:effectLst/>
              <a:uLnTx/>
              <a:uFillTx/>
              <a:latin typeface="Arial"/>
              <a:cs typeface="2  Titr" panose="020B0604020202020204" charset="-78"/>
            </a:endParaRPr>
          </a:p>
        </p:txBody>
      </p:sp>
      <p:sp>
        <p:nvSpPr>
          <p:cNvPr id="9" name="TextBox 8">
            <a:extLst>
              <a:ext uri="{FF2B5EF4-FFF2-40B4-BE49-F238E27FC236}">
                <a16:creationId xmlns:a16="http://schemas.microsoft.com/office/drawing/2014/main" id="{EFADE092-F0E4-0BAC-F1ED-C1F4AA6372F0}"/>
              </a:ext>
            </a:extLst>
          </p:cNvPr>
          <p:cNvSpPr txBox="1"/>
          <p:nvPr/>
        </p:nvSpPr>
        <p:spPr>
          <a:xfrm>
            <a:off x="5904690" y="4192620"/>
            <a:ext cx="399468" cy="707886"/>
          </a:xfrm>
          <a:prstGeom prst="rect">
            <a:avLst/>
          </a:prstGeom>
          <a:noFill/>
        </p:spPr>
        <p:txBody>
          <a:bodyPr wrap="none" rtlCol="1">
            <a:spAutoFit/>
          </a:bodyPr>
          <a:lstStyle/>
          <a:p>
            <a:r>
              <a:rPr lang="fa-IR" sz="4000" dirty="0">
                <a:solidFill>
                  <a:schemeClr val="bg1">
                    <a:lumMod val="95000"/>
                  </a:schemeClr>
                </a:solidFill>
                <a:cs typeface="2  Titr" panose="00000700000000000000" pitchFamily="2" charset="-78"/>
              </a:rPr>
              <a:t>1</a:t>
            </a:r>
          </a:p>
        </p:txBody>
      </p:sp>
      <p:pic>
        <p:nvPicPr>
          <p:cNvPr id="7" name="Picture 6">
            <a:extLst>
              <a:ext uri="{FF2B5EF4-FFF2-40B4-BE49-F238E27FC236}">
                <a16:creationId xmlns:a16="http://schemas.microsoft.com/office/drawing/2014/main" id="{CD12AC3E-83A3-9A52-F338-D7E976E2FF23}"/>
              </a:ext>
            </a:extLst>
          </p:cNvPr>
          <p:cNvPicPr>
            <a:picLocks noChangeAspect="1"/>
          </p:cNvPicPr>
          <p:nvPr/>
        </p:nvPicPr>
        <p:blipFill>
          <a:blip r:embed="rId2"/>
          <a:stretch>
            <a:fillRect/>
          </a:stretch>
        </p:blipFill>
        <p:spPr>
          <a:xfrm>
            <a:off x="3631945" y="198002"/>
            <a:ext cx="4928109" cy="3593413"/>
          </a:xfrm>
          <a:prstGeom prst="rect">
            <a:avLst/>
          </a:prstGeom>
        </p:spPr>
      </p:pic>
    </p:spTree>
    <p:extLst>
      <p:ext uri="{BB962C8B-B14F-4D97-AF65-F5344CB8AC3E}">
        <p14:creationId xmlns:p14="http://schemas.microsoft.com/office/powerpoint/2010/main" val="3344352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6C9F19A-CE9F-5D40-7830-7EEA610E2349}"/>
              </a:ext>
            </a:extLst>
          </p:cNvPr>
          <p:cNvSpPr/>
          <p:nvPr/>
        </p:nvSpPr>
        <p:spPr>
          <a:xfrm>
            <a:off x="5739319" y="4007797"/>
            <a:ext cx="651753" cy="1070042"/>
          </a:xfrm>
          <a:prstGeom prst="rect">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a:p>
        </p:txBody>
      </p:sp>
      <p:sp>
        <p:nvSpPr>
          <p:cNvPr id="9" name="TextBox 8">
            <a:extLst>
              <a:ext uri="{FF2B5EF4-FFF2-40B4-BE49-F238E27FC236}">
                <a16:creationId xmlns:a16="http://schemas.microsoft.com/office/drawing/2014/main" id="{EFADE092-F0E4-0BAC-F1ED-C1F4AA6372F0}"/>
              </a:ext>
            </a:extLst>
          </p:cNvPr>
          <p:cNvSpPr txBox="1"/>
          <p:nvPr/>
        </p:nvSpPr>
        <p:spPr>
          <a:xfrm>
            <a:off x="5904690" y="4192620"/>
            <a:ext cx="461986" cy="707886"/>
          </a:xfrm>
          <a:prstGeom prst="rect">
            <a:avLst/>
          </a:prstGeom>
          <a:noFill/>
        </p:spPr>
        <p:txBody>
          <a:bodyPr wrap="none" rtlCol="1">
            <a:spAutoFit/>
          </a:bodyPr>
          <a:lstStyle/>
          <a:p>
            <a:r>
              <a:rPr lang="fa-IR" sz="4000" dirty="0">
                <a:solidFill>
                  <a:schemeClr val="bg1">
                    <a:lumMod val="95000"/>
                  </a:schemeClr>
                </a:solidFill>
                <a:cs typeface="2  Titr" panose="00000700000000000000" pitchFamily="2" charset="-78"/>
              </a:rPr>
              <a:t>2</a:t>
            </a:r>
          </a:p>
        </p:txBody>
      </p:sp>
      <p:sp>
        <p:nvSpPr>
          <p:cNvPr id="2" name="TextBox 1">
            <a:extLst>
              <a:ext uri="{FF2B5EF4-FFF2-40B4-BE49-F238E27FC236}">
                <a16:creationId xmlns:a16="http://schemas.microsoft.com/office/drawing/2014/main" id="{A80DDCDC-F436-8901-40B6-C0E368B5A1ED}"/>
              </a:ext>
            </a:extLst>
          </p:cNvPr>
          <p:cNvSpPr txBox="1"/>
          <p:nvPr/>
        </p:nvSpPr>
        <p:spPr>
          <a:xfrm>
            <a:off x="1597768" y="5637338"/>
            <a:ext cx="9306938" cy="584775"/>
          </a:xfrm>
          <a:prstGeom prst="rect">
            <a:avLst/>
          </a:prstGeom>
          <a:noFill/>
        </p:spPr>
        <p:txBody>
          <a:bodyPr wrap="square">
            <a:spAutoFit/>
          </a:bodyPr>
          <a:lstStyle/>
          <a:p>
            <a:pPr algn="ctr" rtl="1"/>
            <a:r>
              <a:rPr kumimoji="0" lang="fa-IR" sz="2800" b="0" i="0" u="none" strike="noStrike" kern="1200" cap="none" spc="0" normalizeH="0" baseline="0" noProof="0" dirty="0">
                <a:ln>
                  <a:noFill/>
                </a:ln>
                <a:solidFill>
                  <a:prstClr val="black"/>
                </a:solidFill>
                <a:effectLst/>
                <a:uLnTx/>
                <a:uFillTx/>
                <a:latin typeface="Arial"/>
                <a:cs typeface="2  Titr" panose="020B0604020202020204" charset="-78"/>
              </a:rPr>
              <a:t>نصب درایورها به وسیله </a:t>
            </a:r>
            <a:r>
              <a:rPr lang="en-US" sz="3200" dirty="0">
                <a:solidFill>
                  <a:prstClr val="black"/>
                </a:solidFill>
                <a:latin typeface="Aharoni" panose="02010803020104030203" pitchFamily="2" charset="-79"/>
                <a:cs typeface="Aharoni" panose="02010803020104030203" pitchFamily="2" charset="-79"/>
              </a:rPr>
              <a:t>S</a:t>
            </a:r>
            <a:r>
              <a:rPr kumimoji="0" lang="en-US" sz="3200" b="0" i="0" u="none" strike="noStrike" kern="1200" cap="none" spc="0" normalizeH="0" baseline="0" noProof="0" dirty="0" err="1">
                <a:ln>
                  <a:noFill/>
                </a:ln>
                <a:solidFill>
                  <a:prstClr val="black"/>
                </a:solidFill>
                <a:effectLst/>
                <a:uLnTx/>
                <a:uFillTx/>
                <a:latin typeface="Aharoni" panose="02010803020104030203" pitchFamily="2" charset="-79"/>
                <a:cs typeface="Aharoni" panose="02010803020104030203" pitchFamily="2" charset="-79"/>
              </a:rPr>
              <a:t>earch</a:t>
            </a:r>
            <a:r>
              <a:rPr kumimoji="0" lang="en-US" sz="2800" b="0" i="0" u="none" strike="noStrike" kern="1200" cap="none" spc="0" normalizeH="0" baseline="0" noProof="0" dirty="0">
                <a:ln>
                  <a:noFill/>
                </a:ln>
                <a:solidFill>
                  <a:prstClr val="black"/>
                </a:solidFill>
                <a:effectLst/>
                <a:uLnTx/>
                <a:uFillTx/>
                <a:latin typeface="Arial"/>
                <a:cs typeface="2  Titr" panose="020B0604020202020204" charset="-78"/>
              </a:rPr>
              <a:t> </a:t>
            </a:r>
            <a:r>
              <a:rPr kumimoji="0" lang="fa-IR" sz="2800" b="0" i="0" u="none" strike="noStrike" kern="1200" cap="none" spc="0" normalizeH="0" baseline="0" noProof="0" dirty="0">
                <a:ln>
                  <a:noFill/>
                </a:ln>
                <a:solidFill>
                  <a:prstClr val="black"/>
                </a:solidFill>
                <a:effectLst/>
                <a:uLnTx/>
                <a:uFillTx/>
                <a:latin typeface="Arial"/>
                <a:cs typeface="2  Titr" panose="020B0604020202020204" charset="-78"/>
              </a:rPr>
              <a:t> ویندوز</a:t>
            </a:r>
            <a:r>
              <a:rPr kumimoji="0" lang="en-US" sz="2800" b="0" i="0" u="none" strike="noStrike" kern="1200" cap="none" spc="0" normalizeH="0" baseline="0" noProof="0" dirty="0">
                <a:ln>
                  <a:noFill/>
                </a:ln>
                <a:solidFill>
                  <a:prstClr val="black"/>
                </a:solidFill>
                <a:effectLst/>
                <a:uLnTx/>
                <a:uFillTx/>
                <a:latin typeface="Arial"/>
                <a:cs typeface="2  Titr" panose="020B0604020202020204" charset="-78"/>
              </a:rPr>
              <a:t> </a:t>
            </a:r>
            <a:r>
              <a:rPr lang="fa-IR" sz="2800" dirty="0">
                <a:solidFill>
                  <a:prstClr val="black"/>
                </a:solidFill>
                <a:latin typeface="Arial"/>
                <a:cs typeface="2  Titr" panose="020B0604020202020204" charset="-78"/>
              </a:rPr>
              <a:t>یا فایل های آماده</a:t>
            </a:r>
            <a:r>
              <a:rPr lang="en-US" sz="2800" dirty="0">
                <a:solidFill>
                  <a:prstClr val="black"/>
                </a:solidFill>
                <a:latin typeface="Arial"/>
                <a:cs typeface="2  Titr" panose="020B0604020202020204" charset="-78"/>
              </a:rPr>
              <a:t> </a:t>
            </a:r>
            <a:r>
              <a:rPr lang="en-US" sz="3200" dirty="0">
                <a:solidFill>
                  <a:prstClr val="black"/>
                </a:solidFill>
                <a:latin typeface="Aharoni" panose="02010803020104030203" pitchFamily="2" charset="-79"/>
                <a:cs typeface="Aharoni" panose="02010803020104030203" pitchFamily="2" charset="-79"/>
              </a:rPr>
              <a:t>Disk</a:t>
            </a:r>
            <a:r>
              <a:rPr lang="en-US" sz="2800" dirty="0">
                <a:solidFill>
                  <a:prstClr val="black"/>
                </a:solidFill>
                <a:latin typeface="Arial"/>
                <a:cs typeface="2  Titr" panose="020B0604020202020204" charset="-78"/>
              </a:rPr>
              <a:t> </a:t>
            </a:r>
            <a:endParaRPr kumimoji="0" lang="fa-IR" sz="2800" b="0" i="0" u="none" strike="noStrike" kern="1200" cap="none" spc="0" normalizeH="0" baseline="0" noProof="0" dirty="0">
              <a:ln>
                <a:noFill/>
              </a:ln>
              <a:solidFill>
                <a:prstClr val="black"/>
              </a:solidFill>
              <a:effectLst/>
              <a:uLnTx/>
              <a:uFillTx/>
              <a:latin typeface="Arial"/>
              <a:cs typeface="2  Titr" panose="020B0604020202020204" charset="-78"/>
            </a:endParaRPr>
          </a:p>
        </p:txBody>
      </p:sp>
      <p:pic>
        <p:nvPicPr>
          <p:cNvPr id="5" name="Picture 4">
            <a:extLst>
              <a:ext uri="{FF2B5EF4-FFF2-40B4-BE49-F238E27FC236}">
                <a16:creationId xmlns:a16="http://schemas.microsoft.com/office/drawing/2014/main" id="{6FA099A0-5D40-BEC9-7D84-4BEF0CA0074B}"/>
              </a:ext>
            </a:extLst>
          </p:cNvPr>
          <p:cNvPicPr>
            <a:picLocks noChangeAspect="1"/>
          </p:cNvPicPr>
          <p:nvPr/>
        </p:nvPicPr>
        <p:blipFill>
          <a:blip r:embed="rId2"/>
          <a:stretch>
            <a:fillRect/>
          </a:stretch>
        </p:blipFill>
        <p:spPr>
          <a:xfrm>
            <a:off x="2889148" y="175986"/>
            <a:ext cx="6413704" cy="3449914"/>
          </a:xfrm>
          <a:prstGeom prst="rect">
            <a:avLst/>
          </a:prstGeom>
        </p:spPr>
      </p:pic>
    </p:spTree>
    <p:extLst>
      <p:ext uri="{BB962C8B-B14F-4D97-AF65-F5344CB8AC3E}">
        <p14:creationId xmlns:p14="http://schemas.microsoft.com/office/powerpoint/2010/main" val="373684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6C9F19A-CE9F-5D40-7830-7EEA610E2349}"/>
              </a:ext>
            </a:extLst>
          </p:cNvPr>
          <p:cNvSpPr/>
          <p:nvPr/>
        </p:nvSpPr>
        <p:spPr>
          <a:xfrm>
            <a:off x="5739319" y="4007797"/>
            <a:ext cx="651753" cy="1070042"/>
          </a:xfrm>
          <a:prstGeom prst="rect">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a:p>
        </p:txBody>
      </p:sp>
      <p:pic>
        <p:nvPicPr>
          <p:cNvPr id="6" name="Picture 5">
            <a:extLst>
              <a:ext uri="{FF2B5EF4-FFF2-40B4-BE49-F238E27FC236}">
                <a16:creationId xmlns:a16="http://schemas.microsoft.com/office/drawing/2014/main" id="{049A2A7D-9E25-E3AA-9B78-F20625A74B84}"/>
              </a:ext>
            </a:extLst>
          </p:cNvPr>
          <p:cNvPicPr>
            <a:picLocks noChangeAspect="1"/>
          </p:cNvPicPr>
          <p:nvPr/>
        </p:nvPicPr>
        <p:blipFill>
          <a:blip r:embed="rId2"/>
          <a:stretch>
            <a:fillRect/>
          </a:stretch>
        </p:blipFill>
        <p:spPr>
          <a:xfrm>
            <a:off x="3710143" y="686036"/>
            <a:ext cx="4695560" cy="2796467"/>
          </a:xfrm>
          <a:prstGeom prst="rect">
            <a:avLst/>
          </a:prstGeom>
          <a:ln w="76200" cap="rnd">
            <a:solidFill>
              <a:schemeClr val="bg1">
                <a:lumMod val="8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a:extLst>
              <a:ext uri="{FF2B5EF4-FFF2-40B4-BE49-F238E27FC236}">
                <a16:creationId xmlns:a16="http://schemas.microsoft.com/office/drawing/2014/main" id="{A03F9E41-B926-FEAD-52EE-B2826544C479}"/>
              </a:ext>
            </a:extLst>
          </p:cNvPr>
          <p:cNvSpPr txBox="1"/>
          <p:nvPr/>
        </p:nvSpPr>
        <p:spPr>
          <a:xfrm>
            <a:off x="618024" y="5701607"/>
            <a:ext cx="10972800" cy="584775"/>
          </a:xfrm>
          <a:prstGeom prst="rect">
            <a:avLst/>
          </a:prstGeom>
          <a:noFill/>
        </p:spPr>
        <p:txBody>
          <a:bodyPr wrap="square">
            <a:spAutoFit/>
          </a:bodyPr>
          <a:lstStyle/>
          <a:p>
            <a:pPr algn="r" rtl="1"/>
            <a:r>
              <a:rPr lang="fa-IR" sz="2800" dirty="0">
                <a:cs typeface="2  Titr" panose="00000700000000000000" pitchFamily="2" charset="-78"/>
              </a:rPr>
              <a:t>غیرفعال کردن بروز رسانی خودکار</a:t>
            </a:r>
            <a:r>
              <a:rPr lang="en-US" sz="3200" dirty="0">
                <a:latin typeface="Aharoni" panose="02010803020104030203" pitchFamily="2" charset="-79"/>
                <a:cs typeface="Aharoni" panose="02010803020104030203" pitchFamily="2" charset="-79"/>
              </a:rPr>
              <a:t>Update</a:t>
            </a:r>
            <a:r>
              <a:rPr lang="fa-IR" sz="2800" dirty="0">
                <a:cs typeface="2  Titr" panose="00000700000000000000" pitchFamily="2" charset="-78"/>
              </a:rPr>
              <a:t> از طریق </a:t>
            </a:r>
            <a:r>
              <a:rPr lang="en-US" sz="3200" dirty="0">
                <a:latin typeface="Aharoni" panose="02010803020104030203" pitchFamily="2" charset="-79"/>
                <a:cs typeface="Aharoni" panose="02010803020104030203" pitchFamily="2" charset="-79"/>
              </a:rPr>
              <a:t>Windows Services</a:t>
            </a:r>
            <a:endParaRPr lang="fa-IR" sz="2800" dirty="0">
              <a:latin typeface="Aharoni" panose="02010803020104030203" pitchFamily="2" charset="-79"/>
              <a:cs typeface="2  Yekan" panose="00000400000000000000" pitchFamily="2" charset="-78"/>
            </a:endParaRPr>
          </a:p>
        </p:txBody>
      </p:sp>
      <p:sp>
        <p:nvSpPr>
          <p:cNvPr id="9" name="TextBox 8">
            <a:extLst>
              <a:ext uri="{FF2B5EF4-FFF2-40B4-BE49-F238E27FC236}">
                <a16:creationId xmlns:a16="http://schemas.microsoft.com/office/drawing/2014/main" id="{EFADE092-F0E4-0BAC-F1ED-C1F4AA6372F0}"/>
              </a:ext>
            </a:extLst>
          </p:cNvPr>
          <p:cNvSpPr txBox="1"/>
          <p:nvPr/>
        </p:nvSpPr>
        <p:spPr>
          <a:xfrm>
            <a:off x="5904690" y="4192620"/>
            <a:ext cx="399468" cy="707886"/>
          </a:xfrm>
          <a:prstGeom prst="rect">
            <a:avLst/>
          </a:prstGeom>
          <a:noFill/>
        </p:spPr>
        <p:txBody>
          <a:bodyPr wrap="none" rtlCol="1">
            <a:spAutoFit/>
          </a:bodyPr>
          <a:lstStyle/>
          <a:p>
            <a:r>
              <a:rPr lang="fa-IR" sz="4000" dirty="0">
                <a:solidFill>
                  <a:schemeClr val="bg1">
                    <a:lumMod val="95000"/>
                  </a:schemeClr>
                </a:solidFill>
                <a:cs typeface="2  Titr" panose="00000700000000000000" pitchFamily="2" charset="-78"/>
              </a:rPr>
              <a:t>1</a:t>
            </a:r>
          </a:p>
        </p:txBody>
      </p:sp>
    </p:spTree>
    <p:extLst>
      <p:ext uri="{BB962C8B-B14F-4D97-AF65-F5344CB8AC3E}">
        <p14:creationId xmlns:p14="http://schemas.microsoft.com/office/powerpoint/2010/main" val="371466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43C295-2386-E22C-50A0-8564CFE62DB0}"/>
              </a:ext>
            </a:extLst>
          </p:cNvPr>
          <p:cNvSpPr/>
          <p:nvPr/>
        </p:nvSpPr>
        <p:spPr>
          <a:xfrm>
            <a:off x="184825" y="1371600"/>
            <a:ext cx="11819107" cy="50778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dirty="0">
              <a:solidFill>
                <a:schemeClr val="tx1"/>
              </a:solidFill>
            </a:endParaRPr>
          </a:p>
        </p:txBody>
      </p:sp>
      <p:sp>
        <p:nvSpPr>
          <p:cNvPr id="11" name="TextBox 10">
            <a:extLst>
              <a:ext uri="{FF2B5EF4-FFF2-40B4-BE49-F238E27FC236}">
                <a16:creationId xmlns:a16="http://schemas.microsoft.com/office/drawing/2014/main" id="{0E74FB25-65DE-142E-6039-C686FD578E92}"/>
              </a:ext>
            </a:extLst>
          </p:cNvPr>
          <p:cNvSpPr txBox="1"/>
          <p:nvPr/>
        </p:nvSpPr>
        <p:spPr>
          <a:xfrm>
            <a:off x="2673079" y="433043"/>
            <a:ext cx="7531237"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a-IR" sz="3600" b="0" i="0" u="none" strike="noStrike" kern="1200" cap="none" spc="0" normalizeH="0" baseline="0" noProof="0" dirty="0">
                <a:ln>
                  <a:noFill/>
                </a:ln>
                <a:effectLst/>
                <a:uLnTx/>
                <a:uFillTx/>
                <a:latin typeface="Arial"/>
                <a:cs typeface="2  Titr" panose="00000700000000000000" pitchFamily="2" charset="-78"/>
              </a:rPr>
              <a:t>سیستم مورد نیاز برای ویندوز 10 نسخه 32</a:t>
            </a:r>
          </a:p>
        </p:txBody>
      </p:sp>
      <p:graphicFrame>
        <p:nvGraphicFramePr>
          <p:cNvPr id="2" name="Table 1">
            <a:extLst>
              <a:ext uri="{FF2B5EF4-FFF2-40B4-BE49-F238E27FC236}">
                <a16:creationId xmlns:a16="http://schemas.microsoft.com/office/drawing/2014/main" id="{4E825CF8-637B-0E33-D797-E5FA59020C5E}"/>
              </a:ext>
            </a:extLst>
          </p:cNvPr>
          <p:cNvGraphicFramePr>
            <a:graphicFrameLocks noGrp="1"/>
          </p:cNvGraphicFramePr>
          <p:nvPr>
            <p:extLst>
              <p:ext uri="{D42A27DB-BD31-4B8C-83A1-F6EECF244321}">
                <p14:modId xmlns:p14="http://schemas.microsoft.com/office/powerpoint/2010/main" val="1073512001"/>
              </p:ext>
            </p:extLst>
          </p:nvPr>
        </p:nvGraphicFramePr>
        <p:xfrm>
          <a:off x="1305127" y="2779659"/>
          <a:ext cx="9405026" cy="2209800"/>
        </p:xfrm>
        <a:graphic>
          <a:graphicData uri="http://schemas.openxmlformats.org/drawingml/2006/table">
            <a:tbl>
              <a:tblPr/>
              <a:tblGrid>
                <a:gridCol w="4702513">
                  <a:extLst>
                    <a:ext uri="{9D8B030D-6E8A-4147-A177-3AD203B41FA5}">
                      <a16:colId xmlns:a16="http://schemas.microsoft.com/office/drawing/2014/main" val="53190769"/>
                    </a:ext>
                  </a:extLst>
                </a:gridCol>
                <a:gridCol w="4702513">
                  <a:extLst>
                    <a:ext uri="{9D8B030D-6E8A-4147-A177-3AD203B41FA5}">
                      <a16:colId xmlns:a16="http://schemas.microsoft.com/office/drawing/2014/main" val="276500398"/>
                    </a:ext>
                  </a:extLst>
                </a:gridCol>
              </a:tblGrid>
              <a:tr h="0">
                <a:tc>
                  <a:txBody>
                    <a:bodyPr/>
                    <a:lstStyle/>
                    <a:p>
                      <a:pPr algn="ctr" rtl="1"/>
                      <a:r>
                        <a:rPr lang="fa-IR" dirty="0">
                          <a:solidFill>
                            <a:srgbClr val="FFFFFF"/>
                          </a:solidFill>
                          <a:effectLst/>
                          <a:cs typeface="2  Titr" panose="00000700000000000000" pitchFamily="2" charset="-78"/>
                        </a:rPr>
                        <a:t>کمیت</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2AEB8"/>
                    </a:solidFill>
                  </a:tcPr>
                </a:tc>
                <a:tc>
                  <a:txBody>
                    <a:bodyPr/>
                    <a:lstStyle/>
                    <a:p>
                      <a:pPr algn="ctr" rtl="1"/>
                      <a:r>
                        <a:rPr lang="fa-IR" dirty="0">
                          <a:solidFill>
                            <a:srgbClr val="FFFFFF"/>
                          </a:solidFill>
                          <a:effectLst/>
                          <a:cs typeface="2  Titr" panose="00000700000000000000" pitchFamily="2" charset="-78"/>
                        </a:rPr>
                        <a:t>سخت افزار</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2AEB8"/>
                    </a:solidFill>
                  </a:tcPr>
                </a:tc>
                <a:extLst>
                  <a:ext uri="{0D108BD9-81ED-4DB2-BD59-A6C34878D82A}">
                    <a16:rowId xmlns:a16="http://schemas.microsoft.com/office/drawing/2014/main" val="2884248864"/>
                  </a:ext>
                </a:extLst>
              </a:tr>
              <a:tr h="0">
                <a:tc>
                  <a:txBody>
                    <a:bodyPr/>
                    <a:lstStyle/>
                    <a:p>
                      <a:pPr algn="ctr" rtl="1"/>
                      <a:r>
                        <a:rPr lang="fa-IR" dirty="0">
                          <a:effectLst/>
                          <a:cs typeface="2  Yekan" panose="00000400000000000000" pitchFamily="2" charset="-78"/>
                        </a:rPr>
                        <a:t>1 گیگا هرتز</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a:txBody>
                    <a:bodyPr/>
                    <a:lstStyle/>
                    <a:p>
                      <a:pPr algn="ctr" rtl="1"/>
                      <a:r>
                        <a:rPr lang="fa-IR" dirty="0">
                          <a:effectLst/>
                          <a:cs typeface="2  Yekan" panose="00000400000000000000" pitchFamily="2" charset="-78"/>
                        </a:rPr>
                        <a:t>پردازنده</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extLst>
                  <a:ext uri="{0D108BD9-81ED-4DB2-BD59-A6C34878D82A}">
                    <a16:rowId xmlns:a16="http://schemas.microsoft.com/office/drawing/2014/main" val="4028364422"/>
                  </a:ext>
                </a:extLst>
              </a:tr>
              <a:tr h="0">
                <a:tc>
                  <a:txBody>
                    <a:bodyPr/>
                    <a:lstStyle/>
                    <a:p>
                      <a:pPr algn="ctr" rtl="1"/>
                      <a:r>
                        <a:rPr lang="fa-IR" dirty="0">
                          <a:effectLst/>
                          <a:cs typeface="2  Yekan" panose="00000400000000000000" pitchFamily="2" charset="-78"/>
                        </a:rPr>
                        <a:t>1 گیگا بایت</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a:txBody>
                    <a:bodyPr/>
                    <a:lstStyle/>
                    <a:p>
                      <a:pPr algn="ctr" rtl="1"/>
                      <a:r>
                        <a:rPr lang="fa-IR" dirty="0">
                          <a:effectLst/>
                          <a:cs typeface="2  Yekan" panose="00000400000000000000" pitchFamily="2" charset="-78"/>
                        </a:rPr>
                        <a:t>حافظه  </a:t>
                      </a:r>
                      <a:r>
                        <a:rPr lang="en-US" dirty="0">
                          <a:effectLst/>
                          <a:cs typeface="2  Yekan" panose="00000400000000000000" pitchFamily="2" charset="-78"/>
                        </a:rPr>
                        <a:t>RAM</a:t>
                      </a:r>
                      <a:endParaRPr lang="fa-IR" dirty="0">
                        <a:effectLst/>
                        <a:cs typeface="2  Yekan" panose="00000400000000000000" pitchFamily="2" charset="-78"/>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extLst>
                  <a:ext uri="{0D108BD9-81ED-4DB2-BD59-A6C34878D82A}">
                    <a16:rowId xmlns:a16="http://schemas.microsoft.com/office/drawing/2014/main" val="24074734"/>
                  </a:ext>
                </a:extLst>
              </a:tr>
              <a:tr h="0">
                <a:tc>
                  <a:txBody>
                    <a:bodyPr/>
                    <a:lstStyle/>
                    <a:p>
                      <a:pPr algn="ctr" rtl="1"/>
                      <a:r>
                        <a:rPr lang="fa-IR" dirty="0">
                          <a:effectLst/>
                          <a:cs typeface="2  Yekan" panose="00000400000000000000" pitchFamily="2" charset="-78"/>
                        </a:rPr>
                        <a:t>16 گیگا بایت</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a:txBody>
                    <a:bodyPr/>
                    <a:lstStyle/>
                    <a:p>
                      <a:pPr algn="ctr" rtl="1"/>
                      <a:r>
                        <a:rPr lang="fa-IR" dirty="0">
                          <a:effectLst/>
                          <a:cs typeface="2  Yekan" panose="00000400000000000000" pitchFamily="2" charset="-78"/>
                        </a:rPr>
                        <a:t>فضای ازاد هارد دیسک</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extLst>
                  <a:ext uri="{0D108BD9-81ED-4DB2-BD59-A6C34878D82A}">
                    <a16:rowId xmlns:a16="http://schemas.microsoft.com/office/drawing/2014/main" val="2332799235"/>
                  </a:ext>
                </a:extLst>
              </a:tr>
              <a:tr h="0">
                <a:tc>
                  <a:txBody>
                    <a:bodyPr/>
                    <a:lstStyle/>
                    <a:p>
                      <a:pPr algn="ctr" rtl="1"/>
                      <a:r>
                        <a:rPr lang="fa-IR" dirty="0">
                          <a:effectLst/>
                          <a:cs typeface="2  Yekan" panose="00000400000000000000" pitchFamily="2" charset="-78"/>
                        </a:rPr>
                        <a:t>1024 در 600 پیکسل</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a:txBody>
                    <a:bodyPr/>
                    <a:lstStyle/>
                    <a:p>
                      <a:pPr algn="ctr" rtl="1"/>
                      <a:r>
                        <a:rPr lang="fa-IR" dirty="0">
                          <a:effectLst/>
                          <a:cs typeface="2  Yekan" panose="00000400000000000000" pitchFamily="2" charset="-78"/>
                        </a:rPr>
                        <a:t>نمایشگر</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extLst>
                  <a:ext uri="{0D108BD9-81ED-4DB2-BD59-A6C34878D82A}">
                    <a16:rowId xmlns:a16="http://schemas.microsoft.com/office/drawing/2014/main" val="290721525"/>
                  </a:ext>
                </a:extLst>
              </a:tr>
            </a:tbl>
          </a:graphicData>
        </a:graphic>
      </p:graphicFrame>
    </p:spTree>
    <p:extLst>
      <p:ext uri="{BB962C8B-B14F-4D97-AF65-F5344CB8AC3E}">
        <p14:creationId xmlns:p14="http://schemas.microsoft.com/office/powerpoint/2010/main" val="27356562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6C9F19A-CE9F-5D40-7830-7EEA610E2349}"/>
              </a:ext>
            </a:extLst>
          </p:cNvPr>
          <p:cNvSpPr/>
          <p:nvPr/>
        </p:nvSpPr>
        <p:spPr>
          <a:xfrm>
            <a:off x="5739319" y="4007797"/>
            <a:ext cx="651753" cy="1070042"/>
          </a:xfrm>
          <a:prstGeom prst="rect">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a:p>
        </p:txBody>
      </p:sp>
      <p:sp>
        <p:nvSpPr>
          <p:cNvPr id="8" name="TextBox 7">
            <a:extLst>
              <a:ext uri="{FF2B5EF4-FFF2-40B4-BE49-F238E27FC236}">
                <a16:creationId xmlns:a16="http://schemas.microsoft.com/office/drawing/2014/main" id="{A03F9E41-B926-FEAD-52EE-B2826544C479}"/>
              </a:ext>
            </a:extLst>
          </p:cNvPr>
          <p:cNvSpPr txBox="1"/>
          <p:nvPr/>
        </p:nvSpPr>
        <p:spPr>
          <a:xfrm>
            <a:off x="253218" y="5672649"/>
            <a:ext cx="11342950" cy="584775"/>
          </a:xfrm>
          <a:prstGeom prst="rect">
            <a:avLst/>
          </a:prstGeom>
          <a:noFill/>
        </p:spPr>
        <p:txBody>
          <a:bodyPr wrap="square">
            <a:spAutoFit/>
          </a:bodyPr>
          <a:lstStyle/>
          <a:p>
            <a:pPr algn="r" rtl="1"/>
            <a:r>
              <a:rPr lang="fa-IR" sz="2800" dirty="0">
                <a:cs typeface="2  Titr" panose="00000700000000000000" pitchFamily="2" charset="-78"/>
              </a:rPr>
              <a:t>غیرفعال کردن بروز رسانی خودکار</a:t>
            </a:r>
            <a:r>
              <a:rPr lang="en-US" sz="3200" dirty="0">
                <a:latin typeface="Aharoni" panose="02010803020104030203" pitchFamily="2" charset="-79"/>
                <a:cs typeface="Aharoni" panose="02010803020104030203" pitchFamily="2" charset="-79"/>
              </a:rPr>
              <a:t>Update</a:t>
            </a:r>
            <a:r>
              <a:rPr lang="fa-IR" sz="2800" dirty="0">
                <a:cs typeface="2  Titr" panose="00000700000000000000" pitchFamily="2" charset="-78"/>
              </a:rPr>
              <a:t> از طریق </a:t>
            </a:r>
            <a:r>
              <a:rPr lang="en-US" sz="3200" dirty="0">
                <a:latin typeface="Aharoni" panose="02010803020104030203" pitchFamily="2" charset="-79"/>
                <a:cs typeface="Aharoni" panose="02010803020104030203" pitchFamily="2" charset="-79"/>
              </a:rPr>
              <a:t>Windows Services</a:t>
            </a:r>
            <a:endParaRPr lang="fa-IR" sz="2800" dirty="0">
              <a:latin typeface="Aharoni" panose="02010803020104030203" pitchFamily="2" charset="-79"/>
              <a:cs typeface="2  Yekan" panose="00000400000000000000" pitchFamily="2" charset="-78"/>
            </a:endParaRPr>
          </a:p>
        </p:txBody>
      </p:sp>
      <p:sp>
        <p:nvSpPr>
          <p:cNvPr id="9" name="TextBox 8">
            <a:extLst>
              <a:ext uri="{FF2B5EF4-FFF2-40B4-BE49-F238E27FC236}">
                <a16:creationId xmlns:a16="http://schemas.microsoft.com/office/drawing/2014/main" id="{EFADE092-F0E4-0BAC-F1ED-C1F4AA6372F0}"/>
              </a:ext>
            </a:extLst>
          </p:cNvPr>
          <p:cNvSpPr txBox="1"/>
          <p:nvPr/>
        </p:nvSpPr>
        <p:spPr>
          <a:xfrm>
            <a:off x="5865779" y="4221803"/>
            <a:ext cx="461986" cy="707886"/>
          </a:xfrm>
          <a:prstGeom prst="rect">
            <a:avLst/>
          </a:prstGeom>
          <a:noFill/>
        </p:spPr>
        <p:txBody>
          <a:bodyPr wrap="none" rtlCol="1">
            <a:spAutoFit/>
          </a:bodyPr>
          <a:lstStyle/>
          <a:p>
            <a:r>
              <a:rPr lang="fa-IR" sz="4000" dirty="0">
                <a:solidFill>
                  <a:schemeClr val="bg1">
                    <a:lumMod val="95000"/>
                  </a:schemeClr>
                </a:solidFill>
                <a:cs typeface="2  Titr" panose="00000700000000000000" pitchFamily="2" charset="-78"/>
              </a:rPr>
              <a:t>2</a:t>
            </a:r>
          </a:p>
        </p:txBody>
      </p:sp>
      <p:pic>
        <p:nvPicPr>
          <p:cNvPr id="3" name="Picture 2">
            <a:extLst>
              <a:ext uri="{FF2B5EF4-FFF2-40B4-BE49-F238E27FC236}">
                <a16:creationId xmlns:a16="http://schemas.microsoft.com/office/drawing/2014/main" id="{9B0C8C67-40DB-2A55-4B96-964059EAB83B}"/>
              </a:ext>
            </a:extLst>
          </p:cNvPr>
          <p:cNvPicPr>
            <a:picLocks noChangeAspect="1"/>
          </p:cNvPicPr>
          <p:nvPr/>
        </p:nvPicPr>
        <p:blipFill>
          <a:blip r:embed="rId2"/>
          <a:stretch>
            <a:fillRect/>
          </a:stretch>
        </p:blipFill>
        <p:spPr>
          <a:xfrm>
            <a:off x="3891064" y="212945"/>
            <a:ext cx="4760156" cy="3512748"/>
          </a:xfrm>
          <a:prstGeom prst="rect">
            <a:avLst/>
          </a:prstGeom>
          <a:ln w="76200" cap="rnd">
            <a:solidFill>
              <a:schemeClr val="bg1">
                <a:lumMod val="7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93036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6C9F19A-CE9F-5D40-7830-7EEA610E2349}"/>
              </a:ext>
            </a:extLst>
          </p:cNvPr>
          <p:cNvSpPr/>
          <p:nvPr/>
        </p:nvSpPr>
        <p:spPr>
          <a:xfrm>
            <a:off x="5739319" y="4007797"/>
            <a:ext cx="651753" cy="1070042"/>
          </a:xfrm>
          <a:prstGeom prst="rect">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a:p>
        </p:txBody>
      </p:sp>
      <p:sp>
        <p:nvSpPr>
          <p:cNvPr id="9" name="TextBox 8">
            <a:extLst>
              <a:ext uri="{FF2B5EF4-FFF2-40B4-BE49-F238E27FC236}">
                <a16:creationId xmlns:a16="http://schemas.microsoft.com/office/drawing/2014/main" id="{EFADE092-F0E4-0BAC-F1ED-C1F4AA6372F0}"/>
              </a:ext>
            </a:extLst>
          </p:cNvPr>
          <p:cNvSpPr txBox="1"/>
          <p:nvPr/>
        </p:nvSpPr>
        <p:spPr>
          <a:xfrm>
            <a:off x="5865779" y="4221803"/>
            <a:ext cx="519694" cy="707886"/>
          </a:xfrm>
          <a:prstGeom prst="rect">
            <a:avLst/>
          </a:prstGeom>
          <a:noFill/>
        </p:spPr>
        <p:txBody>
          <a:bodyPr wrap="none" rtlCol="1">
            <a:spAutoFit/>
          </a:bodyPr>
          <a:lstStyle/>
          <a:p>
            <a:r>
              <a:rPr lang="fa-IR" sz="4000" dirty="0">
                <a:solidFill>
                  <a:schemeClr val="bg1">
                    <a:lumMod val="95000"/>
                  </a:schemeClr>
                </a:solidFill>
                <a:cs typeface="2  Titr" panose="00000700000000000000" pitchFamily="2" charset="-78"/>
              </a:rPr>
              <a:t>3</a:t>
            </a:r>
          </a:p>
        </p:txBody>
      </p:sp>
      <p:pic>
        <p:nvPicPr>
          <p:cNvPr id="5" name="Picture 4">
            <a:extLst>
              <a:ext uri="{FF2B5EF4-FFF2-40B4-BE49-F238E27FC236}">
                <a16:creationId xmlns:a16="http://schemas.microsoft.com/office/drawing/2014/main" id="{CBF51FA4-5899-3CA5-3F73-745939CDDD74}"/>
              </a:ext>
            </a:extLst>
          </p:cNvPr>
          <p:cNvPicPr>
            <a:picLocks noChangeAspect="1"/>
          </p:cNvPicPr>
          <p:nvPr/>
        </p:nvPicPr>
        <p:blipFill>
          <a:blip r:embed="rId2"/>
          <a:stretch>
            <a:fillRect/>
          </a:stretch>
        </p:blipFill>
        <p:spPr>
          <a:xfrm>
            <a:off x="4741709" y="214009"/>
            <a:ext cx="2986020" cy="3440892"/>
          </a:xfrm>
          <a:prstGeom prst="rect">
            <a:avLst/>
          </a:prstGeom>
          <a:ln w="76200" cap="rnd">
            <a:solidFill>
              <a:schemeClr val="bg1">
                <a:lumMod val="8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TextBox 1">
            <a:extLst>
              <a:ext uri="{FF2B5EF4-FFF2-40B4-BE49-F238E27FC236}">
                <a16:creationId xmlns:a16="http://schemas.microsoft.com/office/drawing/2014/main" id="{B8C7B110-FDCC-4CD9-7345-64FF632B4D35}"/>
              </a:ext>
            </a:extLst>
          </p:cNvPr>
          <p:cNvSpPr txBox="1"/>
          <p:nvPr/>
        </p:nvSpPr>
        <p:spPr>
          <a:xfrm>
            <a:off x="393720" y="5686717"/>
            <a:ext cx="11342950" cy="584775"/>
          </a:xfrm>
          <a:prstGeom prst="rect">
            <a:avLst/>
          </a:prstGeom>
          <a:noFill/>
        </p:spPr>
        <p:txBody>
          <a:bodyPr wrap="square">
            <a:spAutoFit/>
          </a:bodyPr>
          <a:lstStyle/>
          <a:p>
            <a:pPr algn="r" rtl="1"/>
            <a:r>
              <a:rPr lang="fa-IR" sz="2800" dirty="0">
                <a:cs typeface="2  Titr" panose="00000700000000000000" pitchFamily="2" charset="-78"/>
              </a:rPr>
              <a:t>غیرفعال کردن بروز رسانی خودکار</a:t>
            </a:r>
            <a:r>
              <a:rPr lang="en-US" sz="3200" dirty="0">
                <a:latin typeface="Aharoni" panose="02010803020104030203" pitchFamily="2" charset="-79"/>
                <a:cs typeface="Aharoni" panose="02010803020104030203" pitchFamily="2" charset="-79"/>
              </a:rPr>
              <a:t>Update</a:t>
            </a:r>
            <a:r>
              <a:rPr lang="fa-IR" sz="2800" dirty="0">
                <a:cs typeface="2  Titr" panose="00000700000000000000" pitchFamily="2" charset="-78"/>
              </a:rPr>
              <a:t> از طریق </a:t>
            </a:r>
            <a:r>
              <a:rPr lang="en-US" sz="3200" dirty="0">
                <a:latin typeface="Aharoni" panose="02010803020104030203" pitchFamily="2" charset="-79"/>
                <a:cs typeface="Aharoni" panose="02010803020104030203" pitchFamily="2" charset="-79"/>
              </a:rPr>
              <a:t>Windows Services</a:t>
            </a:r>
            <a:endParaRPr lang="fa-IR" sz="2800" dirty="0">
              <a:latin typeface="Aharoni" panose="02010803020104030203" pitchFamily="2" charset="-79"/>
              <a:cs typeface="2  Yekan" panose="00000400000000000000" pitchFamily="2" charset="-78"/>
            </a:endParaRPr>
          </a:p>
        </p:txBody>
      </p:sp>
    </p:spTree>
    <p:extLst>
      <p:ext uri="{BB962C8B-B14F-4D97-AF65-F5344CB8AC3E}">
        <p14:creationId xmlns:p14="http://schemas.microsoft.com/office/powerpoint/2010/main" val="38693557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6C9F19A-CE9F-5D40-7830-7EEA610E2349}"/>
              </a:ext>
            </a:extLst>
          </p:cNvPr>
          <p:cNvSpPr/>
          <p:nvPr/>
        </p:nvSpPr>
        <p:spPr>
          <a:xfrm>
            <a:off x="5739319" y="4007797"/>
            <a:ext cx="651753" cy="1070042"/>
          </a:xfrm>
          <a:prstGeom prst="rect">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a:p>
        </p:txBody>
      </p:sp>
      <p:sp>
        <p:nvSpPr>
          <p:cNvPr id="8" name="TextBox 7">
            <a:extLst>
              <a:ext uri="{FF2B5EF4-FFF2-40B4-BE49-F238E27FC236}">
                <a16:creationId xmlns:a16="http://schemas.microsoft.com/office/drawing/2014/main" id="{A03F9E41-B926-FEAD-52EE-B2826544C479}"/>
              </a:ext>
            </a:extLst>
          </p:cNvPr>
          <p:cNvSpPr txBox="1"/>
          <p:nvPr/>
        </p:nvSpPr>
        <p:spPr>
          <a:xfrm>
            <a:off x="4075889" y="5783254"/>
            <a:ext cx="4241260" cy="584775"/>
          </a:xfrm>
          <a:prstGeom prst="rect">
            <a:avLst/>
          </a:prstGeom>
          <a:noFill/>
        </p:spPr>
        <p:txBody>
          <a:bodyPr wrap="square">
            <a:spAutoFit/>
          </a:bodyPr>
          <a:lstStyle/>
          <a:p>
            <a:pPr algn="r" rtl="1"/>
            <a:r>
              <a:rPr lang="fa-IR" sz="3200" dirty="0">
                <a:cs typeface="2  Titr" panose="00000700000000000000" pitchFamily="2" charset="-78"/>
              </a:rPr>
              <a:t>فارسی ساز محیط ویندوز 10</a:t>
            </a:r>
            <a:endParaRPr lang="fa-IR" sz="3200" dirty="0">
              <a:latin typeface="Aharoni" panose="02010803020104030203" pitchFamily="2" charset="-79"/>
              <a:cs typeface="2  Yekan" panose="00000400000000000000" pitchFamily="2" charset="-78"/>
            </a:endParaRPr>
          </a:p>
        </p:txBody>
      </p:sp>
      <p:sp>
        <p:nvSpPr>
          <p:cNvPr id="9" name="TextBox 8">
            <a:extLst>
              <a:ext uri="{FF2B5EF4-FFF2-40B4-BE49-F238E27FC236}">
                <a16:creationId xmlns:a16="http://schemas.microsoft.com/office/drawing/2014/main" id="{EFADE092-F0E4-0BAC-F1ED-C1F4AA6372F0}"/>
              </a:ext>
            </a:extLst>
          </p:cNvPr>
          <p:cNvSpPr txBox="1"/>
          <p:nvPr/>
        </p:nvSpPr>
        <p:spPr>
          <a:xfrm>
            <a:off x="5904689" y="4202347"/>
            <a:ext cx="399468" cy="707886"/>
          </a:xfrm>
          <a:prstGeom prst="rect">
            <a:avLst/>
          </a:prstGeom>
          <a:noFill/>
        </p:spPr>
        <p:txBody>
          <a:bodyPr wrap="none" rtlCol="1">
            <a:spAutoFit/>
          </a:bodyPr>
          <a:lstStyle/>
          <a:p>
            <a:r>
              <a:rPr lang="fa-IR" sz="4000" dirty="0">
                <a:solidFill>
                  <a:schemeClr val="bg1">
                    <a:lumMod val="95000"/>
                  </a:schemeClr>
                </a:solidFill>
                <a:cs typeface="2  Titr" panose="00000700000000000000" pitchFamily="2" charset="-78"/>
              </a:rPr>
              <a:t>1</a:t>
            </a:r>
          </a:p>
        </p:txBody>
      </p:sp>
      <p:pic>
        <p:nvPicPr>
          <p:cNvPr id="3" name="Picture 2">
            <a:extLst>
              <a:ext uri="{FF2B5EF4-FFF2-40B4-BE49-F238E27FC236}">
                <a16:creationId xmlns:a16="http://schemas.microsoft.com/office/drawing/2014/main" id="{D96B2DCB-A990-8BF8-2600-33F9FC82A122}"/>
              </a:ext>
            </a:extLst>
          </p:cNvPr>
          <p:cNvPicPr>
            <a:picLocks noChangeAspect="1"/>
          </p:cNvPicPr>
          <p:nvPr/>
        </p:nvPicPr>
        <p:blipFill>
          <a:blip r:embed="rId2"/>
          <a:stretch>
            <a:fillRect/>
          </a:stretch>
        </p:blipFill>
        <p:spPr>
          <a:xfrm>
            <a:off x="4818494" y="223736"/>
            <a:ext cx="2555011" cy="3394954"/>
          </a:xfrm>
          <a:prstGeom prst="rect">
            <a:avLst/>
          </a:prstGeom>
          <a:ln w="76200" cap="rnd">
            <a:solidFill>
              <a:schemeClr val="bg1">
                <a:lumMod val="8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933678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6C9F19A-CE9F-5D40-7830-7EEA610E2349}"/>
              </a:ext>
            </a:extLst>
          </p:cNvPr>
          <p:cNvSpPr/>
          <p:nvPr/>
        </p:nvSpPr>
        <p:spPr>
          <a:xfrm>
            <a:off x="5739319" y="4007797"/>
            <a:ext cx="651753" cy="1070042"/>
          </a:xfrm>
          <a:prstGeom prst="rect">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a:p>
        </p:txBody>
      </p:sp>
      <p:sp>
        <p:nvSpPr>
          <p:cNvPr id="8" name="TextBox 7">
            <a:extLst>
              <a:ext uri="{FF2B5EF4-FFF2-40B4-BE49-F238E27FC236}">
                <a16:creationId xmlns:a16="http://schemas.microsoft.com/office/drawing/2014/main" id="{A03F9E41-B926-FEAD-52EE-B2826544C479}"/>
              </a:ext>
            </a:extLst>
          </p:cNvPr>
          <p:cNvSpPr txBox="1"/>
          <p:nvPr/>
        </p:nvSpPr>
        <p:spPr>
          <a:xfrm>
            <a:off x="4075889" y="5783254"/>
            <a:ext cx="4241260" cy="584775"/>
          </a:xfrm>
          <a:prstGeom prst="rect">
            <a:avLst/>
          </a:prstGeom>
          <a:noFill/>
        </p:spPr>
        <p:txBody>
          <a:bodyPr wrap="square">
            <a:spAutoFit/>
          </a:bodyPr>
          <a:lstStyle/>
          <a:p>
            <a:pPr algn="r" rtl="1"/>
            <a:r>
              <a:rPr lang="fa-IR" sz="3200" dirty="0">
                <a:cs typeface="2  Titr" panose="00000700000000000000" pitchFamily="2" charset="-78"/>
              </a:rPr>
              <a:t>فارسی ساز محیط ویندوز 10</a:t>
            </a:r>
            <a:endParaRPr lang="fa-IR" sz="3200" dirty="0">
              <a:latin typeface="Aharoni" panose="02010803020104030203" pitchFamily="2" charset="-79"/>
              <a:cs typeface="2  Yekan" panose="00000400000000000000" pitchFamily="2" charset="-78"/>
            </a:endParaRPr>
          </a:p>
        </p:txBody>
      </p:sp>
      <p:sp>
        <p:nvSpPr>
          <p:cNvPr id="9" name="TextBox 8">
            <a:extLst>
              <a:ext uri="{FF2B5EF4-FFF2-40B4-BE49-F238E27FC236}">
                <a16:creationId xmlns:a16="http://schemas.microsoft.com/office/drawing/2014/main" id="{EFADE092-F0E4-0BAC-F1ED-C1F4AA6372F0}"/>
              </a:ext>
            </a:extLst>
          </p:cNvPr>
          <p:cNvSpPr txBox="1"/>
          <p:nvPr/>
        </p:nvSpPr>
        <p:spPr>
          <a:xfrm>
            <a:off x="5904689" y="4202347"/>
            <a:ext cx="461986" cy="707886"/>
          </a:xfrm>
          <a:prstGeom prst="rect">
            <a:avLst/>
          </a:prstGeom>
          <a:noFill/>
        </p:spPr>
        <p:txBody>
          <a:bodyPr wrap="none" rtlCol="1">
            <a:spAutoFit/>
          </a:bodyPr>
          <a:lstStyle/>
          <a:p>
            <a:r>
              <a:rPr lang="fa-IR" sz="4000" dirty="0">
                <a:solidFill>
                  <a:schemeClr val="bg1">
                    <a:lumMod val="95000"/>
                  </a:schemeClr>
                </a:solidFill>
                <a:cs typeface="2  Titr" panose="00000700000000000000" pitchFamily="2" charset="-78"/>
              </a:rPr>
              <a:t>2</a:t>
            </a:r>
          </a:p>
        </p:txBody>
      </p:sp>
      <p:pic>
        <p:nvPicPr>
          <p:cNvPr id="5" name="Picture 4">
            <a:extLst>
              <a:ext uri="{FF2B5EF4-FFF2-40B4-BE49-F238E27FC236}">
                <a16:creationId xmlns:a16="http://schemas.microsoft.com/office/drawing/2014/main" id="{7BEC5F9F-551D-AEFD-F72A-62C0B81FCEEC}"/>
              </a:ext>
            </a:extLst>
          </p:cNvPr>
          <p:cNvPicPr>
            <a:picLocks noChangeAspect="1"/>
          </p:cNvPicPr>
          <p:nvPr/>
        </p:nvPicPr>
        <p:blipFill>
          <a:blip r:embed="rId2"/>
          <a:stretch>
            <a:fillRect/>
          </a:stretch>
        </p:blipFill>
        <p:spPr>
          <a:xfrm>
            <a:off x="2305455" y="204591"/>
            <a:ext cx="7364530" cy="3530830"/>
          </a:xfrm>
          <a:prstGeom prst="rect">
            <a:avLst/>
          </a:prstGeom>
          <a:ln w="76200" cap="rnd">
            <a:solidFill>
              <a:schemeClr val="bg1">
                <a:lumMod val="8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7712944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6C9F19A-CE9F-5D40-7830-7EEA610E2349}"/>
              </a:ext>
            </a:extLst>
          </p:cNvPr>
          <p:cNvSpPr/>
          <p:nvPr/>
        </p:nvSpPr>
        <p:spPr>
          <a:xfrm>
            <a:off x="5739319" y="4007797"/>
            <a:ext cx="651753" cy="1070042"/>
          </a:xfrm>
          <a:prstGeom prst="rect">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a:p>
        </p:txBody>
      </p:sp>
      <p:sp>
        <p:nvSpPr>
          <p:cNvPr id="8" name="TextBox 7">
            <a:extLst>
              <a:ext uri="{FF2B5EF4-FFF2-40B4-BE49-F238E27FC236}">
                <a16:creationId xmlns:a16="http://schemas.microsoft.com/office/drawing/2014/main" id="{A03F9E41-B926-FEAD-52EE-B2826544C479}"/>
              </a:ext>
            </a:extLst>
          </p:cNvPr>
          <p:cNvSpPr txBox="1"/>
          <p:nvPr/>
        </p:nvSpPr>
        <p:spPr>
          <a:xfrm>
            <a:off x="4075889" y="5783254"/>
            <a:ext cx="4241260" cy="584775"/>
          </a:xfrm>
          <a:prstGeom prst="rect">
            <a:avLst/>
          </a:prstGeom>
          <a:noFill/>
        </p:spPr>
        <p:txBody>
          <a:bodyPr wrap="square">
            <a:spAutoFit/>
          </a:bodyPr>
          <a:lstStyle/>
          <a:p>
            <a:pPr algn="r" rtl="1"/>
            <a:r>
              <a:rPr lang="fa-IR" sz="3200" dirty="0">
                <a:cs typeface="2  Titr" panose="00000700000000000000" pitchFamily="2" charset="-78"/>
              </a:rPr>
              <a:t>فارسی ساز محیط ویندوز 10</a:t>
            </a:r>
            <a:endParaRPr lang="fa-IR" sz="3200" dirty="0">
              <a:latin typeface="Aharoni" panose="02010803020104030203" pitchFamily="2" charset="-79"/>
              <a:cs typeface="2  Yekan" panose="00000400000000000000" pitchFamily="2" charset="-78"/>
            </a:endParaRPr>
          </a:p>
        </p:txBody>
      </p:sp>
      <p:sp>
        <p:nvSpPr>
          <p:cNvPr id="9" name="TextBox 8">
            <a:extLst>
              <a:ext uri="{FF2B5EF4-FFF2-40B4-BE49-F238E27FC236}">
                <a16:creationId xmlns:a16="http://schemas.microsoft.com/office/drawing/2014/main" id="{EFADE092-F0E4-0BAC-F1ED-C1F4AA6372F0}"/>
              </a:ext>
            </a:extLst>
          </p:cNvPr>
          <p:cNvSpPr txBox="1"/>
          <p:nvPr/>
        </p:nvSpPr>
        <p:spPr>
          <a:xfrm>
            <a:off x="5904689" y="4202347"/>
            <a:ext cx="519694" cy="707886"/>
          </a:xfrm>
          <a:prstGeom prst="rect">
            <a:avLst/>
          </a:prstGeom>
          <a:noFill/>
        </p:spPr>
        <p:txBody>
          <a:bodyPr wrap="none" rtlCol="1">
            <a:spAutoFit/>
          </a:bodyPr>
          <a:lstStyle/>
          <a:p>
            <a:r>
              <a:rPr lang="fa-IR" sz="4000">
                <a:solidFill>
                  <a:schemeClr val="bg1">
                    <a:lumMod val="95000"/>
                  </a:schemeClr>
                </a:solidFill>
                <a:cs typeface="2  Titr" panose="00000700000000000000" pitchFamily="2" charset="-78"/>
              </a:rPr>
              <a:t>3</a:t>
            </a:r>
            <a:endParaRPr lang="fa-IR" sz="4000" dirty="0">
              <a:solidFill>
                <a:schemeClr val="bg1">
                  <a:lumMod val="95000"/>
                </a:schemeClr>
              </a:solidFill>
              <a:cs typeface="2  Titr" panose="00000700000000000000" pitchFamily="2" charset="-78"/>
            </a:endParaRPr>
          </a:p>
        </p:txBody>
      </p:sp>
      <p:pic>
        <p:nvPicPr>
          <p:cNvPr id="3" name="Picture 2">
            <a:extLst>
              <a:ext uri="{FF2B5EF4-FFF2-40B4-BE49-F238E27FC236}">
                <a16:creationId xmlns:a16="http://schemas.microsoft.com/office/drawing/2014/main" id="{33DCECD2-EB56-66B5-AFBA-FC678C441BB7}"/>
              </a:ext>
            </a:extLst>
          </p:cNvPr>
          <p:cNvPicPr>
            <a:picLocks noChangeAspect="1"/>
          </p:cNvPicPr>
          <p:nvPr/>
        </p:nvPicPr>
        <p:blipFill>
          <a:blip r:embed="rId2"/>
          <a:stretch>
            <a:fillRect/>
          </a:stretch>
        </p:blipFill>
        <p:spPr>
          <a:xfrm>
            <a:off x="3902908" y="192144"/>
            <a:ext cx="4386184" cy="3436485"/>
          </a:xfrm>
          <a:prstGeom prst="rect">
            <a:avLst/>
          </a:prstGeom>
          <a:ln w="76200" cap="rnd">
            <a:solidFill>
              <a:schemeClr val="bg1">
                <a:lumMod val="8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5102023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6C9F19A-CE9F-5D40-7830-7EEA610E2349}"/>
              </a:ext>
            </a:extLst>
          </p:cNvPr>
          <p:cNvSpPr/>
          <p:nvPr/>
        </p:nvSpPr>
        <p:spPr>
          <a:xfrm>
            <a:off x="5739319" y="4007797"/>
            <a:ext cx="651753" cy="1070042"/>
          </a:xfrm>
          <a:prstGeom prst="rect">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a:p>
        </p:txBody>
      </p:sp>
      <p:sp>
        <p:nvSpPr>
          <p:cNvPr id="8" name="TextBox 7">
            <a:extLst>
              <a:ext uri="{FF2B5EF4-FFF2-40B4-BE49-F238E27FC236}">
                <a16:creationId xmlns:a16="http://schemas.microsoft.com/office/drawing/2014/main" id="{A03F9E41-B926-FEAD-52EE-B2826544C479}"/>
              </a:ext>
            </a:extLst>
          </p:cNvPr>
          <p:cNvSpPr txBox="1"/>
          <p:nvPr/>
        </p:nvSpPr>
        <p:spPr>
          <a:xfrm>
            <a:off x="3224775" y="5711483"/>
            <a:ext cx="5879522" cy="584775"/>
          </a:xfrm>
          <a:prstGeom prst="rect">
            <a:avLst/>
          </a:prstGeom>
          <a:noFill/>
        </p:spPr>
        <p:txBody>
          <a:bodyPr wrap="square">
            <a:spAutoFit/>
          </a:bodyPr>
          <a:lstStyle/>
          <a:p>
            <a:pPr algn="ctr" rtl="1"/>
            <a:r>
              <a:rPr lang="fa-IR" sz="3200" dirty="0">
                <a:latin typeface="Aharoni" panose="02010803020104030203" pitchFamily="2" charset="-79"/>
                <a:cs typeface="2  Titr" panose="00000700000000000000" pitchFamily="2" charset="-78"/>
              </a:rPr>
              <a:t>نصب نرم افزارهای کاربردی ویندوز </a:t>
            </a:r>
            <a:endParaRPr lang="fa-IR" sz="3200" dirty="0">
              <a:latin typeface="Aharoni" panose="02010803020104030203" pitchFamily="2" charset="-79"/>
              <a:cs typeface="2  Yekan" panose="00000400000000000000" pitchFamily="2" charset="-78"/>
            </a:endParaRPr>
          </a:p>
        </p:txBody>
      </p:sp>
      <p:sp>
        <p:nvSpPr>
          <p:cNvPr id="9" name="TextBox 8">
            <a:extLst>
              <a:ext uri="{FF2B5EF4-FFF2-40B4-BE49-F238E27FC236}">
                <a16:creationId xmlns:a16="http://schemas.microsoft.com/office/drawing/2014/main" id="{EFADE092-F0E4-0BAC-F1ED-C1F4AA6372F0}"/>
              </a:ext>
            </a:extLst>
          </p:cNvPr>
          <p:cNvSpPr txBox="1"/>
          <p:nvPr/>
        </p:nvSpPr>
        <p:spPr>
          <a:xfrm>
            <a:off x="5904689" y="4202347"/>
            <a:ext cx="399468" cy="707886"/>
          </a:xfrm>
          <a:prstGeom prst="rect">
            <a:avLst/>
          </a:prstGeom>
          <a:noFill/>
        </p:spPr>
        <p:txBody>
          <a:bodyPr wrap="none" rtlCol="1">
            <a:spAutoFit/>
          </a:bodyPr>
          <a:lstStyle/>
          <a:p>
            <a:r>
              <a:rPr lang="fa-IR" sz="4000" dirty="0">
                <a:solidFill>
                  <a:schemeClr val="bg1">
                    <a:lumMod val="95000"/>
                  </a:schemeClr>
                </a:solidFill>
                <a:cs typeface="2  Titr" panose="00000700000000000000" pitchFamily="2" charset="-78"/>
              </a:rPr>
              <a:t>1</a:t>
            </a:r>
          </a:p>
        </p:txBody>
      </p:sp>
      <p:pic>
        <p:nvPicPr>
          <p:cNvPr id="5" name="Picture 4">
            <a:extLst>
              <a:ext uri="{FF2B5EF4-FFF2-40B4-BE49-F238E27FC236}">
                <a16:creationId xmlns:a16="http://schemas.microsoft.com/office/drawing/2014/main" id="{9EE4A865-800E-AD19-9117-0A41B6ED8F31}"/>
              </a:ext>
            </a:extLst>
          </p:cNvPr>
          <p:cNvPicPr>
            <a:picLocks noChangeAspect="1"/>
          </p:cNvPicPr>
          <p:nvPr/>
        </p:nvPicPr>
        <p:blipFill>
          <a:blip r:embed="rId2"/>
          <a:stretch>
            <a:fillRect/>
          </a:stretch>
        </p:blipFill>
        <p:spPr>
          <a:xfrm>
            <a:off x="3048000" y="253219"/>
            <a:ext cx="6096000" cy="3429000"/>
          </a:xfrm>
          <a:prstGeom prst="rect">
            <a:avLst/>
          </a:prstGeom>
        </p:spPr>
      </p:pic>
    </p:spTree>
    <p:extLst>
      <p:ext uri="{BB962C8B-B14F-4D97-AF65-F5344CB8AC3E}">
        <p14:creationId xmlns:p14="http://schemas.microsoft.com/office/powerpoint/2010/main" val="12070234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43C295-2386-E22C-50A0-8564CFE62DB0}"/>
              </a:ext>
            </a:extLst>
          </p:cNvPr>
          <p:cNvSpPr/>
          <p:nvPr/>
        </p:nvSpPr>
        <p:spPr>
          <a:xfrm>
            <a:off x="194553" y="1371600"/>
            <a:ext cx="11819107" cy="50778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dirty="0">
              <a:solidFill>
                <a:schemeClr val="tx1"/>
              </a:solidFill>
            </a:endParaRPr>
          </a:p>
        </p:txBody>
      </p:sp>
      <p:sp>
        <p:nvSpPr>
          <p:cNvPr id="10" name="TextBox 9">
            <a:extLst>
              <a:ext uri="{FF2B5EF4-FFF2-40B4-BE49-F238E27FC236}">
                <a16:creationId xmlns:a16="http://schemas.microsoft.com/office/drawing/2014/main" id="{9EC0B8D0-261E-3AE2-E7DE-805211D106AB}"/>
              </a:ext>
            </a:extLst>
          </p:cNvPr>
          <p:cNvSpPr txBox="1"/>
          <p:nvPr/>
        </p:nvSpPr>
        <p:spPr>
          <a:xfrm>
            <a:off x="2013718" y="1862875"/>
            <a:ext cx="8180775" cy="3847207"/>
          </a:xfrm>
          <a:custGeom>
            <a:avLst/>
            <a:gdLst>
              <a:gd name="connsiteX0" fmla="*/ 0 w 7983977"/>
              <a:gd name="connsiteY0" fmla="*/ 0 h 3908762"/>
              <a:gd name="connsiteX1" fmla="*/ 7983977 w 7983977"/>
              <a:gd name="connsiteY1" fmla="*/ 0 h 3908762"/>
              <a:gd name="connsiteX2" fmla="*/ 7983977 w 7983977"/>
              <a:gd name="connsiteY2" fmla="*/ 3908762 h 3908762"/>
              <a:gd name="connsiteX3" fmla="*/ 0 w 7983977"/>
              <a:gd name="connsiteY3" fmla="*/ 3908762 h 3908762"/>
              <a:gd name="connsiteX4" fmla="*/ 0 w 7983977"/>
              <a:gd name="connsiteY4" fmla="*/ 0 h 3908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3977" h="3908762" extrusionOk="0">
                <a:moveTo>
                  <a:pt x="0" y="0"/>
                </a:moveTo>
                <a:cubicBezTo>
                  <a:pt x="1392996" y="131396"/>
                  <a:pt x="5500041" y="-4834"/>
                  <a:pt x="7983977" y="0"/>
                </a:cubicBezTo>
                <a:cubicBezTo>
                  <a:pt x="7819696" y="1218299"/>
                  <a:pt x="8003938" y="2125129"/>
                  <a:pt x="7983977" y="3908762"/>
                </a:cubicBezTo>
                <a:cubicBezTo>
                  <a:pt x="4989921" y="4000984"/>
                  <a:pt x="3910588" y="3855754"/>
                  <a:pt x="0" y="3908762"/>
                </a:cubicBezTo>
                <a:cubicBezTo>
                  <a:pt x="-78339" y="2985690"/>
                  <a:pt x="163445" y="1696745"/>
                  <a:pt x="0" y="0"/>
                </a:cubicBezTo>
                <a:close/>
              </a:path>
            </a:pathLst>
          </a:custGeom>
          <a:noFill/>
          <a:ln>
            <a:solidFill>
              <a:schemeClr val="tx1"/>
            </a:solidFill>
            <a:extLst>
              <a:ext uri="{C807C97D-BFC1-408E-A445-0C87EB9F89A2}">
                <ask:lineSketchStyleProps xmlns:ask="http://schemas.microsoft.com/office/drawing/2018/sketchyshapes" sd="3968711092">
                  <a:custGeom>
                    <a:avLst/>
                    <a:gdLst>
                      <a:gd name="connsiteX0" fmla="*/ 0 w 8180775"/>
                      <a:gd name="connsiteY0" fmla="*/ 0 h 3847207"/>
                      <a:gd name="connsiteX1" fmla="*/ 8180775 w 8180775"/>
                      <a:gd name="connsiteY1" fmla="*/ 0 h 3847207"/>
                      <a:gd name="connsiteX2" fmla="*/ 8180775 w 8180775"/>
                      <a:gd name="connsiteY2" fmla="*/ 3847207 h 3847207"/>
                      <a:gd name="connsiteX3" fmla="*/ 0 w 8180775"/>
                      <a:gd name="connsiteY3" fmla="*/ 3847207 h 3847207"/>
                      <a:gd name="connsiteX4" fmla="*/ 0 w 8180775"/>
                      <a:gd name="connsiteY4" fmla="*/ 0 h 3847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80775" h="3847207" extrusionOk="0">
                        <a:moveTo>
                          <a:pt x="0" y="0"/>
                        </a:moveTo>
                        <a:cubicBezTo>
                          <a:pt x="1601659" y="560675"/>
                          <a:pt x="5506509" y="164579"/>
                          <a:pt x="8180775" y="0"/>
                        </a:cubicBezTo>
                        <a:cubicBezTo>
                          <a:pt x="8131421" y="1151561"/>
                          <a:pt x="8314581" y="2047873"/>
                          <a:pt x="8180775" y="3847207"/>
                        </a:cubicBezTo>
                        <a:cubicBezTo>
                          <a:pt x="5107329" y="3956965"/>
                          <a:pt x="4121641" y="3834768"/>
                          <a:pt x="0" y="3847207"/>
                        </a:cubicBezTo>
                        <a:cubicBezTo>
                          <a:pt x="-234761" y="2952052"/>
                          <a:pt x="-81289" y="1611819"/>
                          <a:pt x="0" y="0"/>
                        </a:cubicBezTo>
                        <a:close/>
                      </a:path>
                    </a:pathLst>
                  </a:custGeom>
                  <ask:type>
                    <ask:lineSketchCurved/>
                  </ask:type>
                </ask:lineSketchStyleProps>
              </a:ext>
            </a:extLst>
          </a:ln>
        </p:spPr>
        <p:txBody>
          <a:bodyPr wrap="square">
            <a:spAutoFit/>
          </a:bodyPr>
          <a:lstStyle/>
          <a:p>
            <a:pPr marL="0" marR="0" lvl="0" indent="0" algn="ctr" defTabSz="457200" rtl="0" eaLnBrk="1" fontAlgn="auto" latinLnBrk="0" hangingPunct="1">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a:cs typeface="2  Yekan" panose="00000400000000000000" pitchFamily="2" charset="-78"/>
              <a:hlinkClick r:id="rId2"/>
            </a:endParaRP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cs typeface="2  Yekan" panose="00000400000000000000" pitchFamily="2" charset="-78"/>
                <a:hlinkClick r:id="rId2"/>
              </a:rPr>
              <a:t>www.asamserver.com</a:t>
            </a:r>
            <a:endParaRPr kumimoji="0" lang="en-US" sz="2400" b="0" i="0" u="none" strike="noStrike" kern="1200" cap="none" spc="0" normalizeH="0" baseline="0" noProof="0" dirty="0">
              <a:ln>
                <a:noFill/>
              </a:ln>
              <a:solidFill>
                <a:prstClr val="black"/>
              </a:solidFill>
              <a:effectLst/>
              <a:uLnTx/>
              <a:uFillTx/>
              <a:latin typeface="Arial"/>
              <a:cs typeface="2  Yekan" panose="00000400000000000000" pitchFamily="2" charset="-78"/>
            </a:endParaRP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cs typeface="2  Yekan" panose="00000400000000000000" pitchFamily="2" charset="-78"/>
                <a:hlinkClick r:id="rId3"/>
              </a:rPr>
              <a:t>www.technolife.com</a:t>
            </a:r>
            <a:endParaRPr kumimoji="0" lang="en-US" sz="2400" b="0" i="0" u="none" strike="noStrike" kern="1200" cap="none" spc="0" normalizeH="0" baseline="0" noProof="0" dirty="0">
              <a:ln>
                <a:noFill/>
              </a:ln>
              <a:solidFill>
                <a:prstClr val="black"/>
              </a:solidFill>
              <a:effectLst/>
              <a:uLnTx/>
              <a:uFillTx/>
              <a:latin typeface="Arial"/>
              <a:cs typeface="2  Yekan" panose="00000400000000000000" pitchFamily="2" charset="-78"/>
            </a:endParaRP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cs typeface="2  Yekan" panose="00000400000000000000" pitchFamily="2" charset="-78"/>
                <a:hlinkClick r:id="rId4"/>
              </a:rPr>
              <a:t>www.netran.net</a:t>
            </a:r>
            <a:endParaRPr kumimoji="0" lang="en-US" sz="2400" b="0" i="0" u="none" strike="noStrike" kern="1200" cap="none" spc="0" normalizeH="0" baseline="0" noProof="0" dirty="0">
              <a:ln>
                <a:noFill/>
              </a:ln>
              <a:solidFill>
                <a:prstClr val="black"/>
              </a:solidFill>
              <a:effectLst/>
              <a:uLnTx/>
              <a:uFillTx/>
              <a:latin typeface="Arial"/>
              <a:cs typeface="2  Yekan" panose="00000400000000000000" pitchFamily="2" charset="-78"/>
            </a:endParaRP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cs typeface="2  Yekan" panose="00000400000000000000" pitchFamily="2" charset="-78"/>
                <a:hlinkClick r:id="rId5"/>
              </a:rPr>
              <a:t>www.zoomit.ir</a:t>
            </a:r>
            <a:endParaRPr kumimoji="0" lang="fa-IR" sz="2400" b="0" i="0" u="none" strike="noStrike" kern="1200" cap="none" spc="0" normalizeH="0" baseline="0" noProof="0" dirty="0">
              <a:ln>
                <a:noFill/>
              </a:ln>
              <a:solidFill>
                <a:prstClr val="black"/>
              </a:solidFill>
              <a:effectLst/>
              <a:uLnTx/>
              <a:uFillTx/>
              <a:latin typeface="Arial"/>
              <a:cs typeface="2  Yekan" panose="00000400000000000000" pitchFamily="2" charset="-78"/>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sz="2400" dirty="0">
                <a:solidFill>
                  <a:prstClr val="black"/>
                </a:solidFill>
                <a:latin typeface="Arial"/>
                <a:cs typeface="2  Yekan" panose="00000400000000000000" pitchFamily="2" charset="-78"/>
                <a:hlinkClick r:id="rId6"/>
              </a:rPr>
              <a:t>www.</a:t>
            </a:r>
            <a:r>
              <a:rPr kumimoji="0" lang="en-US" sz="2400" b="0" i="0" strike="noStrike" kern="1200" cap="none" spc="0" normalizeH="0" baseline="0" noProof="0" dirty="0">
                <a:ln>
                  <a:noFill/>
                </a:ln>
                <a:solidFill>
                  <a:prstClr val="black"/>
                </a:solidFill>
                <a:effectLst/>
                <a:uLnTx/>
                <a:uFillTx/>
                <a:latin typeface="Arial"/>
                <a:cs typeface="2  Yekan" panose="00000400000000000000" pitchFamily="2" charset="-78"/>
                <a:hlinkClick r:id="rId6"/>
              </a:rPr>
              <a:t>faradars.org</a:t>
            </a:r>
            <a:endParaRPr kumimoji="0" lang="en-US" sz="2400" b="0" i="0" strike="noStrike" kern="1200" cap="none" spc="0" normalizeH="0" baseline="0" noProof="0" dirty="0">
              <a:ln>
                <a:noFill/>
              </a:ln>
              <a:solidFill>
                <a:prstClr val="black"/>
              </a:solidFill>
              <a:effectLst/>
              <a:uLnTx/>
              <a:uFillTx/>
              <a:latin typeface="Arial"/>
              <a:cs typeface="2  Yekan" panose="00000400000000000000" pitchFamily="2" charset="-78"/>
            </a:endParaRPr>
          </a:p>
          <a:p>
            <a:pPr marL="0" marR="0" lvl="0" indent="0" algn="ctr" defTabSz="457200" rtl="0" eaLnBrk="1" fontAlgn="auto" latinLnBrk="0" hangingPunct="1">
              <a:spcBef>
                <a:spcPts val="0"/>
              </a:spcBef>
              <a:spcAft>
                <a:spcPts val="0"/>
              </a:spcAft>
              <a:buClrTx/>
              <a:buSzTx/>
              <a:buFontTx/>
              <a:buNone/>
              <a:tabLst/>
              <a:defRPr/>
            </a:pPr>
            <a:endParaRPr kumimoji="0" lang="fa-IR" sz="3200" b="0" i="0" u="none" strike="noStrike" kern="1200" cap="none" spc="0" normalizeH="0" baseline="0" noProof="0" dirty="0">
              <a:ln>
                <a:noFill/>
              </a:ln>
              <a:solidFill>
                <a:prstClr val="black"/>
              </a:solidFill>
              <a:effectLst/>
              <a:uLnTx/>
              <a:uFillTx/>
              <a:latin typeface="Arial"/>
              <a:cs typeface="2  Yekan" panose="00000400000000000000" pitchFamily="2" charset="-78"/>
            </a:endParaRPr>
          </a:p>
        </p:txBody>
      </p:sp>
      <p:sp>
        <p:nvSpPr>
          <p:cNvPr id="11" name="TextBox 10">
            <a:extLst>
              <a:ext uri="{FF2B5EF4-FFF2-40B4-BE49-F238E27FC236}">
                <a16:creationId xmlns:a16="http://schemas.microsoft.com/office/drawing/2014/main" id="{0E74FB25-65DE-142E-6039-C686FD578E92}"/>
              </a:ext>
            </a:extLst>
          </p:cNvPr>
          <p:cNvSpPr txBox="1"/>
          <p:nvPr/>
        </p:nvSpPr>
        <p:spPr>
          <a:xfrm>
            <a:off x="3656585" y="354078"/>
            <a:ext cx="4895039" cy="76944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a-IR" sz="4400" dirty="0">
                <a:latin typeface="Arial"/>
                <a:cs typeface="2  Titr" panose="00000700000000000000" pitchFamily="2" charset="-78"/>
              </a:rPr>
              <a:t>وب سایت های منابع</a:t>
            </a:r>
            <a:endParaRPr kumimoji="0" lang="fa-IR" sz="4400" b="0" i="0" u="none" strike="noStrike" kern="1200" cap="none" spc="0" normalizeH="0" baseline="0" noProof="0" dirty="0">
              <a:ln>
                <a:noFill/>
              </a:ln>
              <a:effectLst/>
              <a:uLnTx/>
              <a:uFillTx/>
              <a:latin typeface="Arial"/>
              <a:cs typeface="2  Titr" panose="00000700000000000000" pitchFamily="2" charset="-78"/>
            </a:endParaRPr>
          </a:p>
        </p:txBody>
      </p:sp>
    </p:spTree>
    <p:extLst>
      <p:ext uri="{BB962C8B-B14F-4D97-AF65-F5344CB8AC3E}">
        <p14:creationId xmlns:p14="http://schemas.microsoft.com/office/powerpoint/2010/main" val="1019982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43C295-2386-E22C-50A0-8564CFE62DB0}"/>
              </a:ext>
            </a:extLst>
          </p:cNvPr>
          <p:cNvSpPr/>
          <p:nvPr/>
        </p:nvSpPr>
        <p:spPr>
          <a:xfrm>
            <a:off x="184825" y="1371600"/>
            <a:ext cx="11819107" cy="50778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dirty="0">
              <a:solidFill>
                <a:schemeClr val="tx1"/>
              </a:solidFill>
            </a:endParaRPr>
          </a:p>
        </p:txBody>
      </p:sp>
      <p:sp>
        <p:nvSpPr>
          <p:cNvPr id="11" name="TextBox 10">
            <a:extLst>
              <a:ext uri="{FF2B5EF4-FFF2-40B4-BE49-F238E27FC236}">
                <a16:creationId xmlns:a16="http://schemas.microsoft.com/office/drawing/2014/main" id="{0E74FB25-65DE-142E-6039-C686FD578E92}"/>
              </a:ext>
            </a:extLst>
          </p:cNvPr>
          <p:cNvSpPr txBox="1"/>
          <p:nvPr/>
        </p:nvSpPr>
        <p:spPr>
          <a:xfrm>
            <a:off x="2634168" y="481681"/>
            <a:ext cx="7531237"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a-IR" sz="3600" b="0" i="0" u="none" strike="noStrike" kern="1200" cap="none" spc="0" normalizeH="0" baseline="0" noProof="0" dirty="0">
                <a:ln>
                  <a:noFill/>
                </a:ln>
                <a:effectLst/>
                <a:uLnTx/>
                <a:uFillTx/>
                <a:latin typeface="Arial"/>
                <a:cs typeface="2  Titr" panose="00000700000000000000" pitchFamily="2" charset="-78"/>
              </a:rPr>
              <a:t>سیستم مورد نیاز برای ویندوز 10 نسخه 64</a:t>
            </a:r>
          </a:p>
        </p:txBody>
      </p:sp>
      <p:graphicFrame>
        <p:nvGraphicFramePr>
          <p:cNvPr id="5" name="Table 4">
            <a:extLst>
              <a:ext uri="{FF2B5EF4-FFF2-40B4-BE49-F238E27FC236}">
                <a16:creationId xmlns:a16="http://schemas.microsoft.com/office/drawing/2014/main" id="{3532750C-045F-053C-F3B9-BAC8BFDB5986}"/>
              </a:ext>
            </a:extLst>
          </p:cNvPr>
          <p:cNvGraphicFramePr>
            <a:graphicFrameLocks noGrp="1"/>
          </p:cNvGraphicFramePr>
          <p:nvPr>
            <p:extLst>
              <p:ext uri="{D42A27DB-BD31-4B8C-83A1-F6EECF244321}">
                <p14:modId xmlns:p14="http://schemas.microsoft.com/office/powerpoint/2010/main" val="1678975939"/>
              </p:ext>
            </p:extLst>
          </p:nvPr>
        </p:nvGraphicFramePr>
        <p:xfrm>
          <a:off x="1534536" y="2769935"/>
          <a:ext cx="8903242" cy="2209800"/>
        </p:xfrm>
        <a:graphic>
          <a:graphicData uri="http://schemas.openxmlformats.org/drawingml/2006/table">
            <a:tbl>
              <a:tblPr/>
              <a:tblGrid>
                <a:gridCol w="4451621">
                  <a:extLst>
                    <a:ext uri="{9D8B030D-6E8A-4147-A177-3AD203B41FA5}">
                      <a16:colId xmlns:a16="http://schemas.microsoft.com/office/drawing/2014/main" val="3758797881"/>
                    </a:ext>
                  </a:extLst>
                </a:gridCol>
                <a:gridCol w="4451621">
                  <a:extLst>
                    <a:ext uri="{9D8B030D-6E8A-4147-A177-3AD203B41FA5}">
                      <a16:colId xmlns:a16="http://schemas.microsoft.com/office/drawing/2014/main" val="1103024342"/>
                    </a:ext>
                  </a:extLst>
                </a:gridCol>
              </a:tblGrid>
              <a:tr h="0">
                <a:tc>
                  <a:txBody>
                    <a:bodyPr/>
                    <a:lstStyle/>
                    <a:p>
                      <a:pPr algn="ctr" rtl="1"/>
                      <a:r>
                        <a:rPr lang="fa-IR" sz="2400" dirty="0">
                          <a:solidFill>
                            <a:srgbClr val="FFFFFF"/>
                          </a:solidFill>
                          <a:effectLst/>
                          <a:cs typeface="2  Titr" panose="00000700000000000000" pitchFamily="2" charset="-78"/>
                        </a:rPr>
                        <a:t>کمیت</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2AEB8"/>
                    </a:solidFill>
                  </a:tcPr>
                </a:tc>
                <a:tc>
                  <a:txBody>
                    <a:bodyPr/>
                    <a:lstStyle/>
                    <a:p>
                      <a:pPr algn="ctr" rtl="1"/>
                      <a:r>
                        <a:rPr lang="fa-IR" sz="2400" dirty="0">
                          <a:solidFill>
                            <a:srgbClr val="FFFFFF"/>
                          </a:solidFill>
                          <a:effectLst/>
                          <a:cs typeface="2  Titr" panose="00000700000000000000" pitchFamily="2" charset="-78"/>
                        </a:rPr>
                        <a:t>سخت افزار</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2AEB8"/>
                    </a:solidFill>
                  </a:tcPr>
                </a:tc>
                <a:extLst>
                  <a:ext uri="{0D108BD9-81ED-4DB2-BD59-A6C34878D82A}">
                    <a16:rowId xmlns:a16="http://schemas.microsoft.com/office/drawing/2014/main" val="3804501369"/>
                  </a:ext>
                </a:extLst>
              </a:tr>
              <a:tr h="0">
                <a:tc>
                  <a:txBody>
                    <a:bodyPr/>
                    <a:lstStyle/>
                    <a:p>
                      <a:pPr algn="ctr" rtl="1"/>
                      <a:r>
                        <a:rPr lang="fa-IR" sz="2400" dirty="0">
                          <a:effectLst/>
                          <a:cs typeface="2  Yekan" panose="00000400000000000000" pitchFamily="2" charset="-78"/>
                        </a:rPr>
                        <a:t>1 گیگا هرتز</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a:txBody>
                    <a:bodyPr/>
                    <a:lstStyle/>
                    <a:p>
                      <a:pPr algn="ctr" rtl="1"/>
                      <a:r>
                        <a:rPr lang="fa-IR" sz="2400">
                          <a:effectLst/>
                          <a:cs typeface="2  Yekan" panose="00000400000000000000" pitchFamily="2" charset="-78"/>
                        </a:rPr>
                        <a:t>پردازنده</a:t>
                      </a:r>
                      <a:endParaRPr lang="fa-IR" sz="2400" dirty="0">
                        <a:effectLst/>
                        <a:cs typeface="2  Yekan" panose="00000400000000000000" pitchFamily="2" charset="-78"/>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extLst>
                  <a:ext uri="{0D108BD9-81ED-4DB2-BD59-A6C34878D82A}">
                    <a16:rowId xmlns:a16="http://schemas.microsoft.com/office/drawing/2014/main" val="315386085"/>
                  </a:ext>
                </a:extLst>
              </a:tr>
              <a:tr h="0">
                <a:tc>
                  <a:txBody>
                    <a:bodyPr/>
                    <a:lstStyle/>
                    <a:p>
                      <a:pPr algn="ctr" rtl="1"/>
                      <a:r>
                        <a:rPr lang="fa-IR" sz="2400">
                          <a:effectLst/>
                          <a:cs typeface="2  Yekan" panose="00000400000000000000" pitchFamily="2" charset="-78"/>
                        </a:rPr>
                        <a:t>2 گیگا بایت</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a:txBody>
                    <a:bodyPr/>
                    <a:lstStyle/>
                    <a:p>
                      <a:pPr algn="ctr" rtl="1"/>
                      <a:r>
                        <a:rPr lang="fa-IR" sz="2400">
                          <a:effectLst/>
                          <a:cs typeface="2  Yekan" panose="00000400000000000000" pitchFamily="2" charset="-78"/>
                        </a:rPr>
                        <a:t>حافظه </a:t>
                      </a:r>
                      <a:r>
                        <a:rPr lang="en-US" sz="2400">
                          <a:effectLst/>
                          <a:cs typeface="2  Yekan" panose="00000400000000000000" pitchFamily="2" charset="-78"/>
                        </a:rPr>
                        <a:t>RAM</a:t>
                      </a:r>
                      <a:endParaRPr lang="en-US" sz="2400" dirty="0">
                        <a:effectLst/>
                        <a:cs typeface="2  Yekan" panose="00000400000000000000" pitchFamily="2" charset="-78"/>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extLst>
                  <a:ext uri="{0D108BD9-81ED-4DB2-BD59-A6C34878D82A}">
                    <a16:rowId xmlns:a16="http://schemas.microsoft.com/office/drawing/2014/main" val="2363941666"/>
                  </a:ext>
                </a:extLst>
              </a:tr>
              <a:tr h="0">
                <a:tc>
                  <a:txBody>
                    <a:bodyPr/>
                    <a:lstStyle/>
                    <a:p>
                      <a:pPr algn="ctr" rtl="1"/>
                      <a:r>
                        <a:rPr lang="fa-IR" sz="2400">
                          <a:effectLst/>
                          <a:cs typeface="2  Yekan" panose="00000400000000000000" pitchFamily="2" charset="-78"/>
                        </a:rPr>
                        <a:t>20 گیگا بایت</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a:txBody>
                    <a:bodyPr/>
                    <a:lstStyle/>
                    <a:p>
                      <a:pPr algn="ctr" rtl="1"/>
                      <a:r>
                        <a:rPr lang="fa-IR" sz="2400">
                          <a:effectLst/>
                          <a:cs typeface="2  Yekan" panose="00000400000000000000" pitchFamily="2" charset="-78"/>
                        </a:rPr>
                        <a:t>فضای آزاد هارد دیسک</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extLst>
                  <a:ext uri="{0D108BD9-81ED-4DB2-BD59-A6C34878D82A}">
                    <a16:rowId xmlns:a16="http://schemas.microsoft.com/office/drawing/2014/main" val="1830132579"/>
                  </a:ext>
                </a:extLst>
              </a:tr>
              <a:tr h="0">
                <a:tc>
                  <a:txBody>
                    <a:bodyPr/>
                    <a:lstStyle/>
                    <a:p>
                      <a:pPr algn="ctr" rtl="1"/>
                      <a:r>
                        <a:rPr lang="fa-IR" sz="2400" dirty="0">
                          <a:effectLst/>
                          <a:cs typeface="2  Yekan" panose="00000400000000000000" pitchFamily="2" charset="-78"/>
                        </a:rPr>
                        <a:t>1024 در 600 پیکسل</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a:txBody>
                    <a:bodyPr/>
                    <a:lstStyle/>
                    <a:p>
                      <a:pPr algn="ctr" rtl="1"/>
                      <a:r>
                        <a:rPr lang="fa-IR" sz="2400" dirty="0">
                          <a:effectLst/>
                          <a:cs typeface="2  Yekan" panose="00000400000000000000" pitchFamily="2" charset="-78"/>
                        </a:rPr>
                        <a:t>نمایشگر</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extLst>
                  <a:ext uri="{0D108BD9-81ED-4DB2-BD59-A6C34878D82A}">
                    <a16:rowId xmlns:a16="http://schemas.microsoft.com/office/drawing/2014/main" val="3188422047"/>
                  </a:ext>
                </a:extLst>
              </a:tr>
            </a:tbl>
          </a:graphicData>
        </a:graphic>
      </p:graphicFrame>
    </p:spTree>
    <p:extLst>
      <p:ext uri="{BB962C8B-B14F-4D97-AF65-F5344CB8AC3E}">
        <p14:creationId xmlns:p14="http://schemas.microsoft.com/office/powerpoint/2010/main" val="2190031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43C295-2386-E22C-50A0-8564CFE62DB0}"/>
              </a:ext>
            </a:extLst>
          </p:cNvPr>
          <p:cNvSpPr/>
          <p:nvPr/>
        </p:nvSpPr>
        <p:spPr>
          <a:xfrm>
            <a:off x="194553" y="1371600"/>
            <a:ext cx="11819107" cy="50778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dirty="0">
              <a:solidFill>
                <a:schemeClr val="tx1"/>
              </a:solidFill>
            </a:endParaRPr>
          </a:p>
        </p:txBody>
      </p:sp>
      <p:sp>
        <p:nvSpPr>
          <p:cNvPr id="11" name="TextBox 10">
            <a:extLst>
              <a:ext uri="{FF2B5EF4-FFF2-40B4-BE49-F238E27FC236}">
                <a16:creationId xmlns:a16="http://schemas.microsoft.com/office/drawing/2014/main" id="{0E74FB25-65DE-142E-6039-C686FD578E92}"/>
              </a:ext>
            </a:extLst>
          </p:cNvPr>
          <p:cNvSpPr txBox="1"/>
          <p:nvPr/>
        </p:nvSpPr>
        <p:spPr>
          <a:xfrm>
            <a:off x="2519538" y="408562"/>
            <a:ext cx="7042675" cy="76944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a-IR" sz="4400" dirty="0">
                <a:latin typeface="Arial"/>
                <a:cs typeface="2  Titr" panose="00000700000000000000" pitchFamily="2" charset="-78"/>
              </a:rPr>
              <a:t>نکته بسیار مهم قبل از </a:t>
            </a:r>
            <a:r>
              <a:rPr kumimoji="0" lang="fa-IR" sz="4400" b="0" i="0" u="none" strike="noStrike" kern="1200" cap="none" spc="0" normalizeH="0" baseline="0" noProof="0" dirty="0">
                <a:ln>
                  <a:noFill/>
                </a:ln>
                <a:effectLst/>
                <a:uLnTx/>
                <a:uFillTx/>
                <a:latin typeface="Arial"/>
                <a:cs typeface="2  Titr" panose="00000700000000000000" pitchFamily="2" charset="-78"/>
              </a:rPr>
              <a:t>نصب ویندوز</a:t>
            </a:r>
          </a:p>
        </p:txBody>
      </p:sp>
      <p:sp>
        <p:nvSpPr>
          <p:cNvPr id="12" name="TextBox 11">
            <a:extLst>
              <a:ext uri="{FF2B5EF4-FFF2-40B4-BE49-F238E27FC236}">
                <a16:creationId xmlns:a16="http://schemas.microsoft.com/office/drawing/2014/main" id="{65A86217-57B1-05DC-C41B-178801185F48}"/>
              </a:ext>
            </a:extLst>
          </p:cNvPr>
          <p:cNvSpPr txBox="1"/>
          <p:nvPr/>
        </p:nvSpPr>
        <p:spPr>
          <a:xfrm>
            <a:off x="457200" y="2168316"/>
            <a:ext cx="11167353" cy="3733073"/>
          </a:xfrm>
          <a:custGeom>
            <a:avLst/>
            <a:gdLst>
              <a:gd name="connsiteX0" fmla="*/ 0 w 11167353"/>
              <a:gd name="connsiteY0" fmla="*/ 0 h 3381695"/>
              <a:gd name="connsiteX1" fmla="*/ 697960 w 11167353"/>
              <a:gd name="connsiteY1" fmla="*/ 0 h 3381695"/>
              <a:gd name="connsiteX2" fmla="*/ 1060899 w 11167353"/>
              <a:gd name="connsiteY2" fmla="*/ 0 h 3381695"/>
              <a:gd name="connsiteX3" fmla="*/ 1870532 w 11167353"/>
              <a:gd name="connsiteY3" fmla="*/ 0 h 3381695"/>
              <a:gd name="connsiteX4" fmla="*/ 2568491 w 11167353"/>
              <a:gd name="connsiteY4" fmla="*/ 0 h 3381695"/>
              <a:gd name="connsiteX5" fmla="*/ 3154777 w 11167353"/>
              <a:gd name="connsiteY5" fmla="*/ 0 h 3381695"/>
              <a:gd name="connsiteX6" fmla="*/ 3517716 w 11167353"/>
              <a:gd name="connsiteY6" fmla="*/ 0 h 3381695"/>
              <a:gd name="connsiteX7" fmla="*/ 3992329 w 11167353"/>
              <a:gd name="connsiteY7" fmla="*/ 0 h 3381695"/>
              <a:gd name="connsiteX8" fmla="*/ 4801962 w 11167353"/>
              <a:gd name="connsiteY8" fmla="*/ 0 h 3381695"/>
              <a:gd name="connsiteX9" fmla="*/ 5276574 w 11167353"/>
              <a:gd name="connsiteY9" fmla="*/ 0 h 3381695"/>
              <a:gd name="connsiteX10" fmla="*/ 6197881 w 11167353"/>
              <a:gd name="connsiteY10" fmla="*/ 0 h 3381695"/>
              <a:gd name="connsiteX11" fmla="*/ 7007514 w 11167353"/>
              <a:gd name="connsiteY11" fmla="*/ 0 h 3381695"/>
              <a:gd name="connsiteX12" fmla="*/ 7705474 w 11167353"/>
              <a:gd name="connsiteY12" fmla="*/ 0 h 3381695"/>
              <a:gd name="connsiteX13" fmla="*/ 8068413 w 11167353"/>
              <a:gd name="connsiteY13" fmla="*/ 0 h 3381695"/>
              <a:gd name="connsiteX14" fmla="*/ 8543025 w 11167353"/>
              <a:gd name="connsiteY14" fmla="*/ 0 h 3381695"/>
              <a:gd name="connsiteX15" fmla="*/ 9129311 w 11167353"/>
              <a:gd name="connsiteY15" fmla="*/ 0 h 3381695"/>
              <a:gd name="connsiteX16" fmla="*/ 9938944 w 11167353"/>
              <a:gd name="connsiteY16" fmla="*/ 0 h 3381695"/>
              <a:gd name="connsiteX17" fmla="*/ 10413557 w 11167353"/>
              <a:gd name="connsiteY17" fmla="*/ 0 h 3381695"/>
              <a:gd name="connsiteX18" fmla="*/ 11167353 w 11167353"/>
              <a:gd name="connsiteY18" fmla="*/ 0 h 3381695"/>
              <a:gd name="connsiteX19" fmla="*/ 11167353 w 11167353"/>
              <a:gd name="connsiteY19" fmla="*/ 608705 h 3381695"/>
              <a:gd name="connsiteX20" fmla="*/ 11167353 w 11167353"/>
              <a:gd name="connsiteY20" fmla="*/ 1318861 h 3381695"/>
              <a:gd name="connsiteX21" fmla="*/ 11167353 w 11167353"/>
              <a:gd name="connsiteY21" fmla="*/ 2062834 h 3381695"/>
              <a:gd name="connsiteX22" fmla="*/ 11167353 w 11167353"/>
              <a:gd name="connsiteY22" fmla="*/ 2772990 h 3381695"/>
              <a:gd name="connsiteX23" fmla="*/ 11167353 w 11167353"/>
              <a:gd name="connsiteY23" fmla="*/ 3381695 h 3381695"/>
              <a:gd name="connsiteX24" fmla="*/ 10804414 w 11167353"/>
              <a:gd name="connsiteY24" fmla="*/ 3381695 h 3381695"/>
              <a:gd name="connsiteX25" fmla="*/ 9883107 w 11167353"/>
              <a:gd name="connsiteY25" fmla="*/ 3381695 h 3381695"/>
              <a:gd name="connsiteX26" fmla="*/ 9520168 w 11167353"/>
              <a:gd name="connsiteY26" fmla="*/ 3381695 h 3381695"/>
              <a:gd name="connsiteX27" fmla="*/ 8822209 w 11167353"/>
              <a:gd name="connsiteY27" fmla="*/ 3381695 h 3381695"/>
              <a:gd name="connsiteX28" fmla="*/ 7900902 w 11167353"/>
              <a:gd name="connsiteY28" fmla="*/ 3381695 h 3381695"/>
              <a:gd name="connsiteX29" fmla="*/ 7314616 w 11167353"/>
              <a:gd name="connsiteY29" fmla="*/ 3381695 h 3381695"/>
              <a:gd name="connsiteX30" fmla="*/ 6951677 w 11167353"/>
              <a:gd name="connsiteY30" fmla="*/ 3381695 h 3381695"/>
              <a:gd name="connsiteX31" fmla="*/ 6477065 w 11167353"/>
              <a:gd name="connsiteY31" fmla="*/ 3381695 h 3381695"/>
              <a:gd name="connsiteX32" fmla="*/ 5667432 w 11167353"/>
              <a:gd name="connsiteY32" fmla="*/ 3381695 h 3381695"/>
              <a:gd name="connsiteX33" fmla="*/ 4969472 w 11167353"/>
              <a:gd name="connsiteY33" fmla="*/ 3381695 h 3381695"/>
              <a:gd name="connsiteX34" fmla="*/ 4494860 w 11167353"/>
              <a:gd name="connsiteY34" fmla="*/ 3381695 h 3381695"/>
              <a:gd name="connsiteX35" fmla="*/ 3908574 w 11167353"/>
              <a:gd name="connsiteY35" fmla="*/ 3381695 h 3381695"/>
              <a:gd name="connsiteX36" fmla="*/ 3322288 w 11167353"/>
              <a:gd name="connsiteY36" fmla="*/ 3381695 h 3381695"/>
              <a:gd name="connsiteX37" fmla="*/ 2847675 w 11167353"/>
              <a:gd name="connsiteY37" fmla="*/ 3381695 h 3381695"/>
              <a:gd name="connsiteX38" fmla="*/ 1926368 w 11167353"/>
              <a:gd name="connsiteY38" fmla="*/ 3381695 h 3381695"/>
              <a:gd name="connsiteX39" fmla="*/ 1228409 w 11167353"/>
              <a:gd name="connsiteY39" fmla="*/ 3381695 h 3381695"/>
              <a:gd name="connsiteX40" fmla="*/ 753796 w 11167353"/>
              <a:gd name="connsiteY40" fmla="*/ 3381695 h 3381695"/>
              <a:gd name="connsiteX41" fmla="*/ 0 w 11167353"/>
              <a:gd name="connsiteY41" fmla="*/ 3381695 h 3381695"/>
              <a:gd name="connsiteX42" fmla="*/ 0 w 11167353"/>
              <a:gd name="connsiteY42" fmla="*/ 2705356 h 3381695"/>
              <a:gd name="connsiteX43" fmla="*/ 0 w 11167353"/>
              <a:gd name="connsiteY43" fmla="*/ 1961383 h 3381695"/>
              <a:gd name="connsiteX44" fmla="*/ 0 w 11167353"/>
              <a:gd name="connsiteY44" fmla="*/ 1217410 h 3381695"/>
              <a:gd name="connsiteX45" fmla="*/ 0 w 11167353"/>
              <a:gd name="connsiteY45" fmla="*/ 0 h 338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167353" h="3381695" extrusionOk="0">
                <a:moveTo>
                  <a:pt x="0" y="0"/>
                </a:moveTo>
                <a:cubicBezTo>
                  <a:pt x="164276" y="-1575"/>
                  <a:pt x="413409" y="-34801"/>
                  <a:pt x="697960" y="0"/>
                </a:cubicBezTo>
                <a:cubicBezTo>
                  <a:pt x="982511" y="34801"/>
                  <a:pt x="919680" y="6379"/>
                  <a:pt x="1060899" y="0"/>
                </a:cubicBezTo>
                <a:cubicBezTo>
                  <a:pt x="1202118" y="-6379"/>
                  <a:pt x="1636732" y="34790"/>
                  <a:pt x="1870532" y="0"/>
                </a:cubicBezTo>
                <a:cubicBezTo>
                  <a:pt x="2104332" y="-34790"/>
                  <a:pt x="2326476" y="-3433"/>
                  <a:pt x="2568491" y="0"/>
                </a:cubicBezTo>
                <a:cubicBezTo>
                  <a:pt x="2810506" y="3433"/>
                  <a:pt x="2869834" y="-23236"/>
                  <a:pt x="3154777" y="0"/>
                </a:cubicBezTo>
                <a:cubicBezTo>
                  <a:pt x="3439720" y="23236"/>
                  <a:pt x="3400690" y="4646"/>
                  <a:pt x="3517716" y="0"/>
                </a:cubicBezTo>
                <a:cubicBezTo>
                  <a:pt x="3634742" y="-4646"/>
                  <a:pt x="3848755" y="-6467"/>
                  <a:pt x="3992329" y="0"/>
                </a:cubicBezTo>
                <a:cubicBezTo>
                  <a:pt x="4135903" y="6467"/>
                  <a:pt x="4565765" y="30267"/>
                  <a:pt x="4801962" y="0"/>
                </a:cubicBezTo>
                <a:cubicBezTo>
                  <a:pt x="5038159" y="-30267"/>
                  <a:pt x="5047078" y="10233"/>
                  <a:pt x="5276574" y="0"/>
                </a:cubicBezTo>
                <a:cubicBezTo>
                  <a:pt x="5506070" y="-10233"/>
                  <a:pt x="5966671" y="34993"/>
                  <a:pt x="6197881" y="0"/>
                </a:cubicBezTo>
                <a:cubicBezTo>
                  <a:pt x="6429091" y="-34993"/>
                  <a:pt x="6774838" y="18847"/>
                  <a:pt x="7007514" y="0"/>
                </a:cubicBezTo>
                <a:cubicBezTo>
                  <a:pt x="7240190" y="-18847"/>
                  <a:pt x="7411537" y="17942"/>
                  <a:pt x="7705474" y="0"/>
                </a:cubicBezTo>
                <a:cubicBezTo>
                  <a:pt x="7999411" y="-17942"/>
                  <a:pt x="7992550" y="6290"/>
                  <a:pt x="8068413" y="0"/>
                </a:cubicBezTo>
                <a:cubicBezTo>
                  <a:pt x="8144276" y="-6290"/>
                  <a:pt x="8326989" y="12948"/>
                  <a:pt x="8543025" y="0"/>
                </a:cubicBezTo>
                <a:cubicBezTo>
                  <a:pt x="8759061" y="-12948"/>
                  <a:pt x="8987208" y="4479"/>
                  <a:pt x="9129311" y="0"/>
                </a:cubicBezTo>
                <a:cubicBezTo>
                  <a:pt x="9271414" y="-4479"/>
                  <a:pt x="9743247" y="-11602"/>
                  <a:pt x="9938944" y="0"/>
                </a:cubicBezTo>
                <a:cubicBezTo>
                  <a:pt x="10134641" y="11602"/>
                  <a:pt x="10264614" y="-12180"/>
                  <a:pt x="10413557" y="0"/>
                </a:cubicBezTo>
                <a:cubicBezTo>
                  <a:pt x="10562500" y="12180"/>
                  <a:pt x="10953977" y="-27656"/>
                  <a:pt x="11167353" y="0"/>
                </a:cubicBezTo>
                <a:cubicBezTo>
                  <a:pt x="11174879" y="193592"/>
                  <a:pt x="11180822" y="481867"/>
                  <a:pt x="11167353" y="608705"/>
                </a:cubicBezTo>
                <a:cubicBezTo>
                  <a:pt x="11153884" y="735543"/>
                  <a:pt x="11146170" y="1148112"/>
                  <a:pt x="11167353" y="1318861"/>
                </a:cubicBezTo>
                <a:cubicBezTo>
                  <a:pt x="11188536" y="1489610"/>
                  <a:pt x="11183615" y="1797972"/>
                  <a:pt x="11167353" y="2062834"/>
                </a:cubicBezTo>
                <a:cubicBezTo>
                  <a:pt x="11151091" y="2327696"/>
                  <a:pt x="11167881" y="2598433"/>
                  <a:pt x="11167353" y="2772990"/>
                </a:cubicBezTo>
                <a:cubicBezTo>
                  <a:pt x="11166825" y="2947547"/>
                  <a:pt x="11190474" y="3131746"/>
                  <a:pt x="11167353" y="3381695"/>
                </a:cubicBezTo>
                <a:cubicBezTo>
                  <a:pt x="11038842" y="3397409"/>
                  <a:pt x="10886858" y="3395178"/>
                  <a:pt x="10804414" y="3381695"/>
                </a:cubicBezTo>
                <a:cubicBezTo>
                  <a:pt x="10721970" y="3368212"/>
                  <a:pt x="10147499" y="3416237"/>
                  <a:pt x="9883107" y="3381695"/>
                </a:cubicBezTo>
                <a:cubicBezTo>
                  <a:pt x="9618715" y="3347153"/>
                  <a:pt x="9653827" y="3377236"/>
                  <a:pt x="9520168" y="3381695"/>
                </a:cubicBezTo>
                <a:cubicBezTo>
                  <a:pt x="9386509" y="3386154"/>
                  <a:pt x="9162447" y="3389053"/>
                  <a:pt x="8822209" y="3381695"/>
                </a:cubicBezTo>
                <a:cubicBezTo>
                  <a:pt x="8481971" y="3374337"/>
                  <a:pt x="8266290" y="3388982"/>
                  <a:pt x="7900902" y="3381695"/>
                </a:cubicBezTo>
                <a:cubicBezTo>
                  <a:pt x="7535514" y="3374408"/>
                  <a:pt x="7599813" y="3390509"/>
                  <a:pt x="7314616" y="3381695"/>
                </a:cubicBezTo>
                <a:cubicBezTo>
                  <a:pt x="7029419" y="3372881"/>
                  <a:pt x="7065753" y="3398085"/>
                  <a:pt x="6951677" y="3381695"/>
                </a:cubicBezTo>
                <a:cubicBezTo>
                  <a:pt x="6837601" y="3365305"/>
                  <a:pt x="6709736" y="3384657"/>
                  <a:pt x="6477065" y="3381695"/>
                </a:cubicBezTo>
                <a:cubicBezTo>
                  <a:pt x="6244394" y="3378733"/>
                  <a:pt x="5997446" y="3398099"/>
                  <a:pt x="5667432" y="3381695"/>
                </a:cubicBezTo>
                <a:cubicBezTo>
                  <a:pt x="5337418" y="3365291"/>
                  <a:pt x="5272532" y="3385532"/>
                  <a:pt x="4969472" y="3381695"/>
                </a:cubicBezTo>
                <a:cubicBezTo>
                  <a:pt x="4666412" y="3377858"/>
                  <a:pt x="4623517" y="3386133"/>
                  <a:pt x="4494860" y="3381695"/>
                </a:cubicBezTo>
                <a:cubicBezTo>
                  <a:pt x="4366203" y="3377257"/>
                  <a:pt x="4064317" y="3392631"/>
                  <a:pt x="3908574" y="3381695"/>
                </a:cubicBezTo>
                <a:cubicBezTo>
                  <a:pt x="3752831" y="3370759"/>
                  <a:pt x="3546257" y="3370490"/>
                  <a:pt x="3322288" y="3381695"/>
                </a:cubicBezTo>
                <a:cubicBezTo>
                  <a:pt x="3098319" y="3392900"/>
                  <a:pt x="2970562" y="3386682"/>
                  <a:pt x="2847675" y="3381695"/>
                </a:cubicBezTo>
                <a:cubicBezTo>
                  <a:pt x="2724788" y="3376708"/>
                  <a:pt x="2240608" y="3365647"/>
                  <a:pt x="1926368" y="3381695"/>
                </a:cubicBezTo>
                <a:cubicBezTo>
                  <a:pt x="1612128" y="3397743"/>
                  <a:pt x="1500206" y="3399598"/>
                  <a:pt x="1228409" y="3381695"/>
                </a:cubicBezTo>
                <a:cubicBezTo>
                  <a:pt x="956612" y="3363792"/>
                  <a:pt x="931305" y="3386792"/>
                  <a:pt x="753796" y="3381695"/>
                </a:cubicBezTo>
                <a:cubicBezTo>
                  <a:pt x="576287" y="3376598"/>
                  <a:pt x="246612" y="3369023"/>
                  <a:pt x="0" y="3381695"/>
                </a:cubicBezTo>
                <a:cubicBezTo>
                  <a:pt x="-3377" y="3195977"/>
                  <a:pt x="-3118" y="2947985"/>
                  <a:pt x="0" y="2705356"/>
                </a:cubicBezTo>
                <a:cubicBezTo>
                  <a:pt x="3118" y="2462727"/>
                  <a:pt x="-32023" y="2323148"/>
                  <a:pt x="0" y="1961383"/>
                </a:cubicBezTo>
                <a:cubicBezTo>
                  <a:pt x="32023" y="1599618"/>
                  <a:pt x="-34325" y="1554925"/>
                  <a:pt x="0" y="1217410"/>
                </a:cubicBezTo>
                <a:cubicBezTo>
                  <a:pt x="34325" y="879895"/>
                  <a:pt x="-42570" y="559166"/>
                  <a:pt x="0" y="0"/>
                </a:cubicBezTo>
                <a:close/>
              </a:path>
            </a:pathLst>
          </a:custGeom>
          <a:noFill/>
          <a:ln>
            <a:solidFill>
              <a:schemeClr val="tx1"/>
            </a:solidFill>
            <a:extLst>
              <a:ext uri="{C807C97D-BFC1-408E-A445-0C87EB9F89A2}">
                <ask:lineSketchStyleProps xmlns:ask="http://schemas.microsoft.com/office/drawing/2018/sketchyshapes" sd="356473295">
                  <a:custGeom>
                    <a:avLst/>
                    <a:gdLst>
                      <a:gd name="connsiteX0" fmla="*/ 0 w 11167353"/>
                      <a:gd name="connsiteY0" fmla="*/ 0 h 3733073"/>
                      <a:gd name="connsiteX1" fmla="*/ 697960 w 11167353"/>
                      <a:gd name="connsiteY1" fmla="*/ 0 h 3733073"/>
                      <a:gd name="connsiteX2" fmla="*/ 1060899 w 11167353"/>
                      <a:gd name="connsiteY2" fmla="*/ 0 h 3733073"/>
                      <a:gd name="connsiteX3" fmla="*/ 1870532 w 11167353"/>
                      <a:gd name="connsiteY3" fmla="*/ 0 h 3733073"/>
                      <a:gd name="connsiteX4" fmla="*/ 2568491 w 11167353"/>
                      <a:gd name="connsiteY4" fmla="*/ 0 h 3733073"/>
                      <a:gd name="connsiteX5" fmla="*/ 3154777 w 11167353"/>
                      <a:gd name="connsiteY5" fmla="*/ 0 h 3733073"/>
                      <a:gd name="connsiteX6" fmla="*/ 3517716 w 11167353"/>
                      <a:gd name="connsiteY6" fmla="*/ 0 h 3733073"/>
                      <a:gd name="connsiteX7" fmla="*/ 3992329 w 11167353"/>
                      <a:gd name="connsiteY7" fmla="*/ 0 h 3733073"/>
                      <a:gd name="connsiteX8" fmla="*/ 4801962 w 11167353"/>
                      <a:gd name="connsiteY8" fmla="*/ 0 h 3733073"/>
                      <a:gd name="connsiteX9" fmla="*/ 5276574 w 11167353"/>
                      <a:gd name="connsiteY9" fmla="*/ 0 h 3733073"/>
                      <a:gd name="connsiteX10" fmla="*/ 6197881 w 11167353"/>
                      <a:gd name="connsiteY10" fmla="*/ 0 h 3733073"/>
                      <a:gd name="connsiteX11" fmla="*/ 7007514 w 11167353"/>
                      <a:gd name="connsiteY11" fmla="*/ 0 h 3733073"/>
                      <a:gd name="connsiteX12" fmla="*/ 7705474 w 11167353"/>
                      <a:gd name="connsiteY12" fmla="*/ 0 h 3733073"/>
                      <a:gd name="connsiteX13" fmla="*/ 8068413 w 11167353"/>
                      <a:gd name="connsiteY13" fmla="*/ 0 h 3733073"/>
                      <a:gd name="connsiteX14" fmla="*/ 8543025 w 11167353"/>
                      <a:gd name="connsiteY14" fmla="*/ 0 h 3733073"/>
                      <a:gd name="connsiteX15" fmla="*/ 9129311 w 11167353"/>
                      <a:gd name="connsiteY15" fmla="*/ 0 h 3733073"/>
                      <a:gd name="connsiteX16" fmla="*/ 9938944 w 11167353"/>
                      <a:gd name="connsiteY16" fmla="*/ 0 h 3733073"/>
                      <a:gd name="connsiteX17" fmla="*/ 10413557 w 11167353"/>
                      <a:gd name="connsiteY17" fmla="*/ 0 h 3733073"/>
                      <a:gd name="connsiteX18" fmla="*/ 11167353 w 11167353"/>
                      <a:gd name="connsiteY18" fmla="*/ 0 h 3733073"/>
                      <a:gd name="connsiteX19" fmla="*/ 11167353 w 11167353"/>
                      <a:gd name="connsiteY19" fmla="*/ 671953 h 3733073"/>
                      <a:gd name="connsiteX20" fmla="*/ 11167353 w 11167353"/>
                      <a:gd name="connsiteY20" fmla="*/ 1455898 h 3733073"/>
                      <a:gd name="connsiteX21" fmla="*/ 11167353 w 11167353"/>
                      <a:gd name="connsiteY21" fmla="*/ 2277174 h 3733073"/>
                      <a:gd name="connsiteX22" fmla="*/ 11167353 w 11167353"/>
                      <a:gd name="connsiteY22" fmla="*/ 3061119 h 3733073"/>
                      <a:gd name="connsiteX23" fmla="*/ 11167353 w 11167353"/>
                      <a:gd name="connsiteY23" fmla="*/ 3733072 h 3733073"/>
                      <a:gd name="connsiteX24" fmla="*/ 10804414 w 11167353"/>
                      <a:gd name="connsiteY24" fmla="*/ 3733072 h 3733073"/>
                      <a:gd name="connsiteX25" fmla="*/ 9883107 w 11167353"/>
                      <a:gd name="connsiteY25" fmla="*/ 3733072 h 3733073"/>
                      <a:gd name="connsiteX26" fmla="*/ 9520168 w 11167353"/>
                      <a:gd name="connsiteY26" fmla="*/ 3733072 h 3733073"/>
                      <a:gd name="connsiteX27" fmla="*/ 8822209 w 11167353"/>
                      <a:gd name="connsiteY27" fmla="*/ 3733072 h 3733073"/>
                      <a:gd name="connsiteX28" fmla="*/ 7900902 w 11167353"/>
                      <a:gd name="connsiteY28" fmla="*/ 3733072 h 3733073"/>
                      <a:gd name="connsiteX29" fmla="*/ 7314616 w 11167353"/>
                      <a:gd name="connsiteY29" fmla="*/ 3733072 h 3733073"/>
                      <a:gd name="connsiteX30" fmla="*/ 6951677 w 11167353"/>
                      <a:gd name="connsiteY30" fmla="*/ 3733072 h 3733073"/>
                      <a:gd name="connsiteX31" fmla="*/ 6477065 w 11167353"/>
                      <a:gd name="connsiteY31" fmla="*/ 3733072 h 3733073"/>
                      <a:gd name="connsiteX32" fmla="*/ 5667432 w 11167353"/>
                      <a:gd name="connsiteY32" fmla="*/ 3733072 h 3733073"/>
                      <a:gd name="connsiteX33" fmla="*/ 4969472 w 11167353"/>
                      <a:gd name="connsiteY33" fmla="*/ 3733072 h 3733073"/>
                      <a:gd name="connsiteX34" fmla="*/ 4494860 w 11167353"/>
                      <a:gd name="connsiteY34" fmla="*/ 3733072 h 3733073"/>
                      <a:gd name="connsiteX35" fmla="*/ 3908574 w 11167353"/>
                      <a:gd name="connsiteY35" fmla="*/ 3733072 h 3733073"/>
                      <a:gd name="connsiteX36" fmla="*/ 3322288 w 11167353"/>
                      <a:gd name="connsiteY36" fmla="*/ 3733072 h 3733073"/>
                      <a:gd name="connsiteX37" fmla="*/ 2847675 w 11167353"/>
                      <a:gd name="connsiteY37" fmla="*/ 3733072 h 3733073"/>
                      <a:gd name="connsiteX38" fmla="*/ 1926368 w 11167353"/>
                      <a:gd name="connsiteY38" fmla="*/ 3733072 h 3733073"/>
                      <a:gd name="connsiteX39" fmla="*/ 1228409 w 11167353"/>
                      <a:gd name="connsiteY39" fmla="*/ 3733072 h 3733073"/>
                      <a:gd name="connsiteX40" fmla="*/ 753796 w 11167353"/>
                      <a:gd name="connsiteY40" fmla="*/ 3733072 h 3733073"/>
                      <a:gd name="connsiteX41" fmla="*/ 0 w 11167353"/>
                      <a:gd name="connsiteY41" fmla="*/ 3733072 h 3733073"/>
                      <a:gd name="connsiteX42" fmla="*/ 0 w 11167353"/>
                      <a:gd name="connsiteY42" fmla="*/ 2986458 h 3733073"/>
                      <a:gd name="connsiteX43" fmla="*/ 0 w 11167353"/>
                      <a:gd name="connsiteY43" fmla="*/ 2165182 h 3733073"/>
                      <a:gd name="connsiteX44" fmla="*/ 0 w 11167353"/>
                      <a:gd name="connsiteY44" fmla="*/ 1343906 h 3733073"/>
                      <a:gd name="connsiteX45" fmla="*/ 0 w 11167353"/>
                      <a:gd name="connsiteY45" fmla="*/ 0 h 373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167353" h="3733073" extrusionOk="0">
                        <a:moveTo>
                          <a:pt x="0" y="0"/>
                        </a:moveTo>
                        <a:cubicBezTo>
                          <a:pt x="185064" y="15289"/>
                          <a:pt x="437767" y="-22488"/>
                          <a:pt x="697960" y="0"/>
                        </a:cubicBezTo>
                        <a:cubicBezTo>
                          <a:pt x="995372" y="44046"/>
                          <a:pt x="924337" y="18673"/>
                          <a:pt x="1060899" y="0"/>
                        </a:cubicBezTo>
                        <a:cubicBezTo>
                          <a:pt x="1194640" y="-7332"/>
                          <a:pt x="1641207" y="43799"/>
                          <a:pt x="1870532" y="0"/>
                        </a:cubicBezTo>
                        <a:cubicBezTo>
                          <a:pt x="2131038" y="-17359"/>
                          <a:pt x="2333085" y="2462"/>
                          <a:pt x="2568491" y="0"/>
                        </a:cubicBezTo>
                        <a:cubicBezTo>
                          <a:pt x="2809106" y="-8756"/>
                          <a:pt x="2868263" y="-20025"/>
                          <a:pt x="3154777" y="0"/>
                        </a:cubicBezTo>
                        <a:cubicBezTo>
                          <a:pt x="3438802" y="23225"/>
                          <a:pt x="3403315" y="7827"/>
                          <a:pt x="3517716" y="0"/>
                        </a:cubicBezTo>
                        <a:cubicBezTo>
                          <a:pt x="3638315" y="-14452"/>
                          <a:pt x="3857575" y="24709"/>
                          <a:pt x="3992329" y="0"/>
                        </a:cubicBezTo>
                        <a:cubicBezTo>
                          <a:pt x="4094021" y="22263"/>
                          <a:pt x="4536955" y="-5526"/>
                          <a:pt x="4801962" y="0"/>
                        </a:cubicBezTo>
                        <a:cubicBezTo>
                          <a:pt x="5041294" y="-29741"/>
                          <a:pt x="5042889" y="6242"/>
                          <a:pt x="5276574" y="0"/>
                        </a:cubicBezTo>
                        <a:cubicBezTo>
                          <a:pt x="5488011" y="34623"/>
                          <a:pt x="5980229" y="25597"/>
                          <a:pt x="6197881" y="0"/>
                        </a:cubicBezTo>
                        <a:cubicBezTo>
                          <a:pt x="6431308" y="-31057"/>
                          <a:pt x="6801043" y="20280"/>
                          <a:pt x="7007514" y="0"/>
                        </a:cubicBezTo>
                        <a:cubicBezTo>
                          <a:pt x="7235748" y="-18813"/>
                          <a:pt x="7431424" y="23650"/>
                          <a:pt x="7705474" y="0"/>
                        </a:cubicBezTo>
                        <a:cubicBezTo>
                          <a:pt x="8002166" y="-25027"/>
                          <a:pt x="7993121" y="7711"/>
                          <a:pt x="8068413" y="0"/>
                        </a:cubicBezTo>
                        <a:cubicBezTo>
                          <a:pt x="8156743" y="1521"/>
                          <a:pt x="8353847" y="-4245"/>
                          <a:pt x="8543025" y="0"/>
                        </a:cubicBezTo>
                        <a:cubicBezTo>
                          <a:pt x="8758725" y="-23235"/>
                          <a:pt x="9001113" y="-2191"/>
                          <a:pt x="9129311" y="0"/>
                        </a:cubicBezTo>
                        <a:cubicBezTo>
                          <a:pt x="9256038" y="-11534"/>
                          <a:pt x="9768513" y="-3178"/>
                          <a:pt x="9938944" y="0"/>
                        </a:cubicBezTo>
                        <a:cubicBezTo>
                          <a:pt x="10155022" y="32431"/>
                          <a:pt x="10254330" y="-13343"/>
                          <a:pt x="10413557" y="0"/>
                        </a:cubicBezTo>
                        <a:cubicBezTo>
                          <a:pt x="10549503" y="7864"/>
                          <a:pt x="10958317" y="-14604"/>
                          <a:pt x="11167353" y="0"/>
                        </a:cubicBezTo>
                        <a:cubicBezTo>
                          <a:pt x="11178213" y="208077"/>
                          <a:pt x="11192981" y="557419"/>
                          <a:pt x="11167353" y="671953"/>
                        </a:cubicBezTo>
                        <a:cubicBezTo>
                          <a:pt x="11178423" y="842260"/>
                          <a:pt x="11153225" y="1252417"/>
                          <a:pt x="11167353" y="1455898"/>
                        </a:cubicBezTo>
                        <a:cubicBezTo>
                          <a:pt x="11219713" y="1653837"/>
                          <a:pt x="11201637" y="1964098"/>
                          <a:pt x="11167353" y="2277174"/>
                        </a:cubicBezTo>
                        <a:cubicBezTo>
                          <a:pt x="11169028" y="2593558"/>
                          <a:pt x="11162507" y="2871869"/>
                          <a:pt x="11167353" y="3061119"/>
                        </a:cubicBezTo>
                        <a:cubicBezTo>
                          <a:pt x="11197674" y="3265051"/>
                          <a:pt x="11167781" y="3461431"/>
                          <a:pt x="11167353" y="3733072"/>
                        </a:cubicBezTo>
                        <a:cubicBezTo>
                          <a:pt x="11040716" y="3752920"/>
                          <a:pt x="10885450" y="3756563"/>
                          <a:pt x="10804414" y="3733072"/>
                        </a:cubicBezTo>
                        <a:cubicBezTo>
                          <a:pt x="10712866" y="3781769"/>
                          <a:pt x="10172851" y="3732677"/>
                          <a:pt x="9883107" y="3733072"/>
                        </a:cubicBezTo>
                        <a:cubicBezTo>
                          <a:pt x="9626422" y="3698427"/>
                          <a:pt x="9656935" y="3720103"/>
                          <a:pt x="9520168" y="3733072"/>
                        </a:cubicBezTo>
                        <a:cubicBezTo>
                          <a:pt x="9387010" y="3745827"/>
                          <a:pt x="9145163" y="3755837"/>
                          <a:pt x="8822209" y="3733072"/>
                        </a:cubicBezTo>
                        <a:cubicBezTo>
                          <a:pt x="8484900" y="3672731"/>
                          <a:pt x="8253676" y="3744214"/>
                          <a:pt x="7900902" y="3733072"/>
                        </a:cubicBezTo>
                        <a:cubicBezTo>
                          <a:pt x="7538472" y="3725805"/>
                          <a:pt x="7591117" y="3748759"/>
                          <a:pt x="7314616" y="3733072"/>
                        </a:cubicBezTo>
                        <a:cubicBezTo>
                          <a:pt x="7029361" y="3727804"/>
                          <a:pt x="7070238" y="3747192"/>
                          <a:pt x="6951677" y="3733072"/>
                        </a:cubicBezTo>
                        <a:cubicBezTo>
                          <a:pt x="6834793" y="3740829"/>
                          <a:pt x="6709215" y="3753159"/>
                          <a:pt x="6477065" y="3733072"/>
                        </a:cubicBezTo>
                        <a:cubicBezTo>
                          <a:pt x="6265699" y="3737639"/>
                          <a:pt x="6000628" y="3757421"/>
                          <a:pt x="5667432" y="3733072"/>
                        </a:cubicBezTo>
                        <a:cubicBezTo>
                          <a:pt x="5322653" y="3719934"/>
                          <a:pt x="5276852" y="3721422"/>
                          <a:pt x="4969472" y="3733072"/>
                        </a:cubicBezTo>
                        <a:cubicBezTo>
                          <a:pt x="4675582" y="3725517"/>
                          <a:pt x="4630951" y="3733559"/>
                          <a:pt x="4494860" y="3733072"/>
                        </a:cubicBezTo>
                        <a:cubicBezTo>
                          <a:pt x="4350580" y="3713602"/>
                          <a:pt x="4078478" y="3733095"/>
                          <a:pt x="3908574" y="3733072"/>
                        </a:cubicBezTo>
                        <a:cubicBezTo>
                          <a:pt x="3735070" y="3732450"/>
                          <a:pt x="3584916" y="3753297"/>
                          <a:pt x="3322288" y="3733072"/>
                        </a:cubicBezTo>
                        <a:cubicBezTo>
                          <a:pt x="3121703" y="3732818"/>
                          <a:pt x="2965306" y="3732400"/>
                          <a:pt x="2847675" y="3733072"/>
                        </a:cubicBezTo>
                        <a:cubicBezTo>
                          <a:pt x="2696843" y="3738808"/>
                          <a:pt x="2170364" y="3728054"/>
                          <a:pt x="1926368" y="3733072"/>
                        </a:cubicBezTo>
                        <a:cubicBezTo>
                          <a:pt x="1612521" y="3756741"/>
                          <a:pt x="1481857" y="3767683"/>
                          <a:pt x="1228409" y="3733072"/>
                        </a:cubicBezTo>
                        <a:cubicBezTo>
                          <a:pt x="959156" y="3706239"/>
                          <a:pt x="929526" y="3736424"/>
                          <a:pt x="753796" y="3733072"/>
                        </a:cubicBezTo>
                        <a:cubicBezTo>
                          <a:pt x="598300" y="3783211"/>
                          <a:pt x="239096" y="3728705"/>
                          <a:pt x="0" y="3733072"/>
                        </a:cubicBezTo>
                        <a:cubicBezTo>
                          <a:pt x="35716" y="3539578"/>
                          <a:pt x="-17073" y="3239967"/>
                          <a:pt x="0" y="2986458"/>
                        </a:cubicBezTo>
                        <a:cubicBezTo>
                          <a:pt x="12499" y="2740711"/>
                          <a:pt x="-56175" y="2555609"/>
                          <a:pt x="0" y="2165182"/>
                        </a:cubicBezTo>
                        <a:cubicBezTo>
                          <a:pt x="40704" y="1767922"/>
                          <a:pt x="-33614" y="1719475"/>
                          <a:pt x="0" y="1343906"/>
                        </a:cubicBezTo>
                        <a:cubicBezTo>
                          <a:pt x="-38233" y="948829"/>
                          <a:pt x="-82336" y="637578"/>
                          <a:pt x="0" y="0"/>
                        </a:cubicBezTo>
                        <a:close/>
                      </a:path>
                    </a:pathLst>
                  </a:custGeom>
                  <ask:type>
                    <ask:lineSketchFreehand/>
                  </ask:type>
                </ask:lineSketchStyleProps>
              </a:ext>
            </a:extLst>
          </a:ln>
        </p:spPr>
        <p:txBody>
          <a:bodyPr wrap="square">
            <a:spAutoFit/>
          </a:bodyPr>
          <a:lstStyle/>
          <a:p>
            <a:pPr marL="0" marR="0" algn="just" rtl="1">
              <a:lnSpc>
                <a:spcPct val="250000"/>
              </a:lnSpc>
              <a:spcBef>
                <a:spcPts val="0"/>
              </a:spcBef>
              <a:spcAft>
                <a:spcPts val="800"/>
              </a:spcAft>
            </a:pPr>
            <a:r>
              <a:rPr lang="ar-SA" b="1" kern="100" dirty="0">
                <a:solidFill>
                  <a:srgbClr val="C00000"/>
                </a:solidFill>
                <a:effectLst/>
                <a:latin typeface="Aptos" panose="020B0004020202020204" pitchFamily="34" charset="0"/>
                <a:ea typeface="Aptos" panose="020B0004020202020204" pitchFamily="34" charset="0"/>
                <a:cs typeface="2  Yekan" panose="020B0604020202020204" charset="-78"/>
              </a:rPr>
              <a:t>نکته بسیارمهم :</a:t>
            </a:r>
            <a:endParaRPr lang="en-US" b="1" kern="100" dirty="0">
              <a:effectLst/>
              <a:latin typeface="Aptos" panose="020B0004020202020204" pitchFamily="34" charset="0"/>
              <a:ea typeface="Aptos" panose="020B0004020202020204" pitchFamily="34" charset="0"/>
              <a:cs typeface="2  Yekan" panose="020B0604020202020204" charset="-78"/>
            </a:endParaRPr>
          </a:p>
          <a:p>
            <a:pPr marL="0" marR="0" algn="just" rtl="1">
              <a:lnSpc>
                <a:spcPct val="250000"/>
              </a:lnSpc>
              <a:spcBef>
                <a:spcPts val="0"/>
              </a:spcBef>
              <a:spcAft>
                <a:spcPts val="800"/>
              </a:spcAft>
            </a:pPr>
            <a:r>
              <a:rPr lang="ar-SA" sz="1800" kern="100" dirty="0">
                <a:effectLst/>
                <a:latin typeface="Aptos" panose="020B0004020202020204" pitchFamily="34" charset="0"/>
                <a:ea typeface="Aptos" panose="020B0004020202020204" pitchFamily="34" charset="0"/>
                <a:cs typeface="2  Yekan" panose="020B0604020202020204" charset="-78"/>
              </a:rPr>
              <a:t>باید قبل ازنصب ویندوز، </a:t>
            </a:r>
            <a:r>
              <a:rPr lang="fa-IR" sz="1800" kern="100" dirty="0">
                <a:solidFill>
                  <a:srgbClr val="C00000"/>
                </a:solidFill>
                <a:effectLst/>
                <a:latin typeface="Aptos" panose="020B0004020202020204" pitchFamily="34" charset="0"/>
                <a:ea typeface="Aptos" panose="020B0004020202020204" pitchFamily="34" charset="0"/>
                <a:cs typeface="2  Yekan" panose="020B0604020202020204" charset="-78"/>
              </a:rPr>
              <a:t>یک </a:t>
            </a:r>
            <a:r>
              <a:rPr lang="ar-SA" sz="1800" kern="100" dirty="0">
                <a:solidFill>
                  <a:srgbClr val="C00000"/>
                </a:solidFill>
                <a:effectLst/>
                <a:latin typeface="Aptos" panose="020B0004020202020204" pitchFamily="34" charset="0"/>
                <a:ea typeface="Aptos" panose="020B0004020202020204" pitchFamily="34" charset="0"/>
                <a:cs typeface="2  Yekan" panose="020B0604020202020204" charset="-78"/>
              </a:rPr>
              <a:t>فایل بکاپ </a:t>
            </a:r>
            <a:r>
              <a:rPr lang="ar-SA" sz="1800" kern="100" dirty="0">
                <a:effectLst/>
                <a:latin typeface="Aptos" panose="020B0004020202020204" pitchFamily="34" charset="0"/>
                <a:ea typeface="Aptos" panose="020B0004020202020204" pitchFamily="34" charset="0"/>
                <a:cs typeface="2  Yekan" panose="020B0604020202020204" charset="-78"/>
              </a:rPr>
              <a:t>ازاطلاعات و فایل های خود از درایویی که ویندوز روی آن نصب شده تهیه کنید (</a:t>
            </a:r>
            <a:r>
              <a:rPr lang="fa-IR" sz="1800" kern="100" dirty="0">
                <a:effectLst/>
                <a:latin typeface="Aptos" panose="020B0004020202020204" pitchFamily="34" charset="0"/>
                <a:ea typeface="Aptos" panose="020B0004020202020204" pitchFamily="34" charset="0"/>
                <a:cs typeface="2  Yekan" panose="020B0604020202020204" charset="-78"/>
              </a:rPr>
              <a:t>به طورمعمول</a:t>
            </a:r>
            <a:r>
              <a:rPr lang="en-US" sz="1800" kern="100" dirty="0">
                <a:effectLst/>
                <a:latin typeface="Aptos" panose="020B0004020202020204" pitchFamily="34" charset="0"/>
                <a:ea typeface="Aptos" panose="020B0004020202020204" pitchFamily="34" charset="0"/>
                <a:cs typeface="2  Yekan" panose="020B0604020202020204" charset="-78"/>
              </a:rPr>
              <a:t> </a:t>
            </a:r>
            <a:r>
              <a:rPr lang="fa-IR" sz="1800" kern="100" dirty="0">
                <a:effectLst/>
                <a:latin typeface="Aptos" panose="020B0004020202020204" pitchFamily="34" charset="0"/>
                <a:ea typeface="Aptos" panose="020B0004020202020204" pitchFamily="34" charset="0"/>
                <a:cs typeface="2  Yekan" panose="020B0604020202020204" charset="-78"/>
              </a:rPr>
              <a:t>ویندوز روی </a:t>
            </a:r>
            <a:r>
              <a:rPr lang="ar-SA" sz="1800" kern="100" dirty="0">
                <a:effectLst/>
                <a:latin typeface="Aptos" panose="020B0004020202020204" pitchFamily="34" charset="0"/>
                <a:ea typeface="Aptos" panose="020B0004020202020204" pitchFamily="34" charset="0"/>
                <a:cs typeface="2  Yekan" panose="020B0604020202020204" charset="-78"/>
              </a:rPr>
              <a:t>درایو</a:t>
            </a:r>
            <a:r>
              <a:rPr lang="fa-IR" sz="1800" kern="100" dirty="0">
                <a:effectLst/>
                <a:latin typeface="Aptos" panose="020B0004020202020204" pitchFamily="34" charset="0"/>
                <a:ea typeface="Aptos" panose="020B0004020202020204" pitchFamily="34" charset="0"/>
                <a:cs typeface="2  Yekan" panose="020B0604020202020204" charset="-78"/>
              </a:rPr>
              <a:t> </a:t>
            </a:r>
            <a:r>
              <a:rPr lang="en-US" sz="1800" kern="100" dirty="0">
                <a:effectLst/>
                <a:latin typeface="Aptos" panose="020B0004020202020204" pitchFamily="34" charset="0"/>
                <a:ea typeface="Aptos" panose="020B0004020202020204" pitchFamily="34" charset="0"/>
                <a:cs typeface="2  Yekan" panose="020B0604020202020204" charset="-78"/>
              </a:rPr>
              <a:t> C</a:t>
            </a:r>
            <a:r>
              <a:rPr lang="fa-IR" sz="1800" kern="100" dirty="0">
                <a:effectLst/>
                <a:latin typeface="Aptos" panose="020B0004020202020204" pitchFamily="34" charset="0"/>
                <a:ea typeface="Aptos" panose="020B0004020202020204" pitchFamily="34" charset="0"/>
                <a:cs typeface="2  Yekan" panose="020B0604020202020204" charset="-78"/>
              </a:rPr>
              <a:t>نصب میگردد)  </a:t>
            </a:r>
            <a:r>
              <a:rPr lang="ar-SA" sz="1800" kern="100" dirty="0">
                <a:effectLst/>
                <a:latin typeface="Aptos" panose="020B0004020202020204" pitchFamily="34" charset="0"/>
                <a:ea typeface="Aptos" panose="020B0004020202020204" pitchFamily="34" charset="0"/>
                <a:cs typeface="2  Yekan" panose="020B0604020202020204" charset="-78"/>
              </a:rPr>
              <a:t>و</a:t>
            </a:r>
            <a:r>
              <a:rPr lang="fa-IR" sz="1800" kern="100" dirty="0">
                <a:effectLst/>
                <a:latin typeface="Aptos" panose="020B0004020202020204" pitchFamily="34" charset="0"/>
                <a:ea typeface="Aptos" panose="020B0004020202020204" pitchFamily="34" charset="0"/>
                <a:cs typeface="2  Yekan" panose="020B0604020202020204" charset="-78"/>
              </a:rPr>
              <a:t> فایل بکاپ را</a:t>
            </a:r>
            <a:r>
              <a:rPr lang="ar-SA" sz="1800" kern="100" dirty="0">
                <a:effectLst/>
                <a:latin typeface="Aptos" panose="020B0004020202020204" pitchFamily="34" charset="0"/>
                <a:ea typeface="Aptos" panose="020B0004020202020204" pitchFamily="34" charset="0"/>
                <a:cs typeface="2  Yekan" panose="020B0604020202020204" charset="-78"/>
              </a:rPr>
              <a:t> به یک درایو دیگر یا حافظه جانبی مثل </a:t>
            </a:r>
            <a:r>
              <a:rPr lang="fa-IR" sz="1800" kern="100" dirty="0">
                <a:effectLst/>
                <a:latin typeface="Aptos" panose="020B0004020202020204" pitchFamily="34" charset="0"/>
                <a:ea typeface="Aptos" panose="020B0004020202020204" pitchFamily="34" charset="0"/>
                <a:cs typeface="2  Yekan" panose="020B0604020202020204" charset="-78"/>
              </a:rPr>
              <a:t> </a:t>
            </a:r>
            <a:r>
              <a:rPr lang="en-US" sz="1800" kern="100" dirty="0">
                <a:effectLst/>
                <a:latin typeface="Aptos" panose="020B0004020202020204" pitchFamily="34" charset="0"/>
                <a:ea typeface="Aptos" panose="020B0004020202020204" pitchFamily="34" charset="0"/>
                <a:cs typeface="2  Yekan" panose="020B0604020202020204" charset="-78"/>
              </a:rPr>
              <a:t>Flash</a:t>
            </a:r>
            <a:r>
              <a:rPr lang="en-US" sz="1800" kern="100" dirty="0">
                <a:effectLst/>
                <a:latin typeface="Arial" panose="020B0604020202020204" pitchFamily="34" charset="0"/>
                <a:ea typeface="Aptos" panose="020B0004020202020204" pitchFamily="34" charset="0"/>
                <a:cs typeface="2  Yekan" panose="020B0604020202020204" charset="-78"/>
              </a:rPr>
              <a:t> </a:t>
            </a:r>
            <a:r>
              <a:rPr lang="fa-IR" sz="1800" kern="100" dirty="0">
                <a:effectLst/>
                <a:latin typeface="Arial" panose="020B0604020202020204" pitchFamily="34" charset="0"/>
                <a:ea typeface="Aptos" panose="020B0004020202020204" pitchFamily="34" charset="0"/>
                <a:cs typeface="2  Yekan" panose="020B0604020202020204" charset="-78"/>
              </a:rPr>
              <a:t> </a:t>
            </a:r>
            <a:r>
              <a:rPr lang="ar-SA" sz="1800" kern="100" dirty="0">
                <a:effectLst/>
                <a:latin typeface="Arial" panose="020B0604020202020204" pitchFamily="34" charset="0"/>
                <a:ea typeface="Aptos" panose="020B0004020202020204" pitchFamily="34" charset="0"/>
                <a:cs typeface="2  Yekan" panose="020B0604020202020204" charset="-78"/>
              </a:rPr>
              <a:t>یا </a:t>
            </a:r>
            <a:r>
              <a:rPr lang="en-US" sz="1800" kern="100" dirty="0">
                <a:effectLst/>
                <a:latin typeface="Arial" panose="020B0604020202020204" pitchFamily="34" charset="0"/>
                <a:ea typeface="Aptos" panose="020B0004020202020204" pitchFamily="34" charset="0"/>
                <a:cs typeface="2  Yekan" panose="020B0604020202020204" charset="-78"/>
              </a:rPr>
              <a:t> </a:t>
            </a:r>
            <a:r>
              <a:rPr lang="en-US" sz="1800" kern="100" dirty="0">
                <a:effectLst/>
                <a:latin typeface="Aptos" panose="020B0004020202020204" pitchFamily="34" charset="0"/>
                <a:ea typeface="Aptos" panose="020B0004020202020204" pitchFamily="34" charset="0"/>
                <a:cs typeface="2  Yekan" panose="020B0604020202020204" charset="-78"/>
              </a:rPr>
              <a:t>Hard</a:t>
            </a:r>
            <a:r>
              <a:rPr lang="en-US" sz="1800" kern="100" dirty="0">
                <a:effectLst/>
                <a:latin typeface="Arial" panose="020B0604020202020204" pitchFamily="34" charset="0"/>
                <a:ea typeface="Aptos" panose="020B0004020202020204" pitchFamily="34" charset="0"/>
                <a:cs typeface="2  Yekan" panose="020B0604020202020204" charset="-78"/>
              </a:rPr>
              <a:t> </a:t>
            </a:r>
            <a:r>
              <a:rPr lang="ar-SA" sz="1800" kern="100" dirty="0">
                <a:effectLst/>
                <a:latin typeface="Arial" panose="020B0604020202020204" pitchFamily="34" charset="0"/>
                <a:ea typeface="Aptos" panose="020B0004020202020204" pitchFamily="34" charset="0"/>
                <a:cs typeface="2  Yekan" panose="020B0604020202020204" charset="-78"/>
              </a:rPr>
              <a:t>انتقال دهید، در اینصورت اطلاعات شما محفوظ میماند.</a:t>
            </a:r>
            <a:endParaRPr lang="en-US" sz="1800" kern="100" dirty="0">
              <a:effectLst/>
              <a:latin typeface="Aptos" panose="020B0004020202020204" pitchFamily="34" charset="0"/>
              <a:ea typeface="Aptos" panose="020B0004020202020204" pitchFamily="34" charset="0"/>
              <a:cs typeface="2  Yekan" panose="020B0604020202020204" charset="-78"/>
            </a:endParaRPr>
          </a:p>
          <a:p>
            <a:pPr algn="just" rtl="1">
              <a:lnSpc>
                <a:spcPct val="250000"/>
              </a:lnSpc>
            </a:pPr>
            <a:endParaRPr lang="fa-IR" b="1" dirty="0">
              <a:cs typeface="2  Yekan" panose="020B0604020202020204" charset="-78"/>
            </a:endParaRPr>
          </a:p>
        </p:txBody>
      </p:sp>
    </p:spTree>
    <p:extLst>
      <p:ext uri="{BB962C8B-B14F-4D97-AF65-F5344CB8AC3E}">
        <p14:creationId xmlns:p14="http://schemas.microsoft.com/office/powerpoint/2010/main" val="4282067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43C295-2386-E22C-50A0-8564CFE62DB0}"/>
              </a:ext>
            </a:extLst>
          </p:cNvPr>
          <p:cNvSpPr/>
          <p:nvPr/>
        </p:nvSpPr>
        <p:spPr>
          <a:xfrm>
            <a:off x="194553" y="1371600"/>
            <a:ext cx="11819107" cy="50778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dirty="0">
              <a:solidFill>
                <a:schemeClr val="tx1"/>
              </a:solidFill>
            </a:endParaRPr>
          </a:p>
        </p:txBody>
      </p:sp>
      <p:sp>
        <p:nvSpPr>
          <p:cNvPr id="11" name="TextBox 10">
            <a:extLst>
              <a:ext uri="{FF2B5EF4-FFF2-40B4-BE49-F238E27FC236}">
                <a16:creationId xmlns:a16="http://schemas.microsoft.com/office/drawing/2014/main" id="{0E74FB25-65DE-142E-6039-C686FD578E92}"/>
              </a:ext>
            </a:extLst>
          </p:cNvPr>
          <p:cNvSpPr txBox="1"/>
          <p:nvPr/>
        </p:nvSpPr>
        <p:spPr>
          <a:xfrm>
            <a:off x="4103045" y="345493"/>
            <a:ext cx="4895039" cy="76944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a-IR" sz="4400" b="0" i="0" u="none" strike="noStrike" kern="1200" cap="none" spc="0" normalizeH="0" baseline="0" noProof="0" dirty="0">
                <a:ln>
                  <a:noFill/>
                </a:ln>
                <a:effectLst/>
                <a:uLnTx/>
                <a:uFillTx/>
                <a:latin typeface="Arial"/>
                <a:cs typeface="2  Titr" panose="00000700000000000000" pitchFamily="2" charset="-78"/>
              </a:rPr>
              <a:t>روش نصب ویندوز ۱۰</a:t>
            </a:r>
          </a:p>
        </p:txBody>
      </p:sp>
      <p:sp>
        <p:nvSpPr>
          <p:cNvPr id="12" name="TextBox 11">
            <a:extLst>
              <a:ext uri="{FF2B5EF4-FFF2-40B4-BE49-F238E27FC236}">
                <a16:creationId xmlns:a16="http://schemas.microsoft.com/office/drawing/2014/main" id="{65A86217-57B1-05DC-C41B-178801185F48}"/>
              </a:ext>
            </a:extLst>
          </p:cNvPr>
          <p:cNvSpPr txBox="1"/>
          <p:nvPr/>
        </p:nvSpPr>
        <p:spPr>
          <a:xfrm>
            <a:off x="457200" y="2168316"/>
            <a:ext cx="11167353" cy="3381695"/>
          </a:xfrm>
          <a:custGeom>
            <a:avLst/>
            <a:gdLst>
              <a:gd name="connsiteX0" fmla="*/ 0 w 11167353"/>
              <a:gd name="connsiteY0" fmla="*/ 0 h 3381695"/>
              <a:gd name="connsiteX1" fmla="*/ 697960 w 11167353"/>
              <a:gd name="connsiteY1" fmla="*/ 0 h 3381695"/>
              <a:gd name="connsiteX2" fmla="*/ 1060899 w 11167353"/>
              <a:gd name="connsiteY2" fmla="*/ 0 h 3381695"/>
              <a:gd name="connsiteX3" fmla="*/ 1870532 w 11167353"/>
              <a:gd name="connsiteY3" fmla="*/ 0 h 3381695"/>
              <a:gd name="connsiteX4" fmla="*/ 2568491 w 11167353"/>
              <a:gd name="connsiteY4" fmla="*/ 0 h 3381695"/>
              <a:gd name="connsiteX5" fmla="*/ 3154777 w 11167353"/>
              <a:gd name="connsiteY5" fmla="*/ 0 h 3381695"/>
              <a:gd name="connsiteX6" fmla="*/ 3517716 w 11167353"/>
              <a:gd name="connsiteY6" fmla="*/ 0 h 3381695"/>
              <a:gd name="connsiteX7" fmla="*/ 3992329 w 11167353"/>
              <a:gd name="connsiteY7" fmla="*/ 0 h 3381695"/>
              <a:gd name="connsiteX8" fmla="*/ 4801962 w 11167353"/>
              <a:gd name="connsiteY8" fmla="*/ 0 h 3381695"/>
              <a:gd name="connsiteX9" fmla="*/ 5276574 w 11167353"/>
              <a:gd name="connsiteY9" fmla="*/ 0 h 3381695"/>
              <a:gd name="connsiteX10" fmla="*/ 6197881 w 11167353"/>
              <a:gd name="connsiteY10" fmla="*/ 0 h 3381695"/>
              <a:gd name="connsiteX11" fmla="*/ 7007514 w 11167353"/>
              <a:gd name="connsiteY11" fmla="*/ 0 h 3381695"/>
              <a:gd name="connsiteX12" fmla="*/ 7705474 w 11167353"/>
              <a:gd name="connsiteY12" fmla="*/ 0 h 3381695"/>
              <a:gd name="connsiteX13" fmla="*/ 8068413 w 11167353"/>
              <a:gd name="connsiteY13" fmla="*/ 0 h 3381695"/>
              <a:gd name="connsiteX14" fmla="*/ 8543025 w 11167353"/>
              <a:gd name="connsiteY14" fmla="*/ 0 h 3381695"/>
              <a:gd name="connsiteX15" fmla="*/ 9129311 w 11167353"/>
              <a:gd name="connsiteY15" fmla="*/ 0 h 3381695"/>
              <a:gd name="connsiteX16" fmla="*/ 9938944 w 11167353"/>
              <a:gd name="connsiteY16" fmla="*/ 0 h 3381695"/>
              <a:gd name="connsiteX17" fmla="*/ 10413557 w 11167353"/>
              <a:gd name="connsiteY17" fmla="*/ 0 h 3381695"/>
              <a:gd name="connsiteX18" fmla="*/ 11167353 w 11167353"/>
              <a:gd name="connsiteY18" fmla="*/ 0 h 3381695"/>
              <a:gd name="connsiteX19" fmla="*/ 11167353 w 11167353"/>
              <a:gd name="connsiteY19" fmla="*/ 608705 h 3381695"/>
              <a:gd name="connsiteX20" fmla="*/ 11167353 w 11167353"/>
              <a:gd name="connsiteY20" fmla="*/ 1318861 h 3381695"/>
              <a:gd name="connsiteX21" fmla="*/ 11167353 w 11167353"/>
              <a:gd name="connsiteY21" fmla="*/ 2062834 h 3381695"/>
              <a:gd name="connsiteX22" fmla="*/ 11167353 w 11167353"/>
              <a:gd name="connsiteY22" fmla="*/ 2772990 h 3381695"/>
              <a:gd name="connsiteX23" fmla="*/ 11167353 w 11167353"/>
              <a:gd name="connsiteY23" fmla="*/ 3381695 h 3381695"/>
              <a:gd name="connsiteX24" fmla="*/ 10804414 w 11167353"/>
              <a:gd name="connsiteY24" fmla="*/ 3381695 h 3381695"/>
              <a:gd name="connsiteX25" fmla="*/ 9883107 w 11167353"/>
              <a:gd name="connsiteY25" fmla="*/ 3381695 h 3381695"/>
              <a:gd name="connsiteX26" fmla="*/ 9520168 w 11167353"/>
              <a:gd name="connsiteY26" fmla="*/ 3381695 h 3381695"/>
              <a:gd name="connsiteX27" fmla="*/ 8822209 w 11167353"/>
              <a:gd name="connsiteY27" fmla="*/ 3381695 h 3381695"/>
              <a:gd name="connsiteX28" fmla="*/ 7900902 w 11167353"/>
              <a:gd name="connsiteY28" fmla="*/ 3381695 h 3381695"/>
              <a:gd name="connsiteX29" fmla="*/ 7314616 w 11167353"/>
              <a:gd name="connsiteY29" fmla="*/ 3381695 h 3381695"/>
              <a:gd name="connsiteX30" fmla="*/ 6951677 w 11167353"/>
              <a:gd name="connsiteY30" fmla="*/ 3381695 h 3381695"/>
              <a:gd name="connsiteX31" fmla="*/ 6477065 w 11167353"/>
              <a:gd name="connsiteY31" fmla="*/ 3381695 h 3381695"/>
              <a:gd name="connsiteX32" fmla="*/ 5667432 w 11167353"/>
              <a:gd name="connsiteY32" fmla="*/ 3381695 h 3381695"/>
              <a:gd name="connsiteX33" fmla="*/ 4969472 w 11167353"/>
              <a:gd name="connsiteY33" fmla="*/ 3381695 h 3381695"/>
              <a:gd name="connsiteX34" fmla="*/ 4494860 w 11167353"/>
              <a:gd name="connsiteY34" fmla="*/ 3381695 h 3381695"/>
              <a:gd name="connsiteX35" fmla="*/ 3908574 w 11167353"/>
              <a:gd name="connsiteY35" fmla="*/ 3381695 h 3381695"/>
              <a:gd name="connsiteX36" fmla="*/ 3322288 w 11167353"/>
              <a:gd name="connsiteY36" fmla="*/ 3381695 h 3381695"/>
              <a:gd name="connsiteX37" fmla="*/ 2847675 w 11167353"/>
              <a:gd name="connsiteY37" fmla="*/ 3381695 h 3381695"/>
              <a:gd name="connsiteX38" fmla="*/ 1926368 w 11167353"/>
              <a:gd name="connsiteY38" fmla="*/ 3381695 h 3381695"/>
              <a:gd name="connsiteX39" fmla="*/ 1228409 w 11167353"/>
              <a:gd name="connsiteY39" fmla="*/ 3381695 h 3381695"/>
              <a:gd name="connsiteX40" fmla="*/ 753796 w 11167353"/>
              <a:gd name="connsiteY40" fmla="*/ 3381695 h 3381695"/>
              <a:gd name="connsiteX41" fmla="*/ 0 w 11167353"/>
              <a:gd name="connsiteY41" fmla="*/ 3381695 h 3381695"/>
              <a:gd name="connsiteX42" fmla="*/ 0 w 11167353"/>
              <a:gd name="connsiteY42" fmla="*/ 2705356 h 3381695"/>
              <a:gd name="connsiteX43" fmla="*/ 0 w 11167353"/>
              <a:gd name="connsiteY43" fmla="*/ 1961383 h 3381695"/>
              <a:gd name="connsiteX44" fmla="*/ 0 w 11167353"/>
              <a:gd name="connsiteY44" fmla="*/ 1217410 h 3381695"/>
              <a:gd name="connsiteX45" fmla="*/ 0 w 11167353"/>
              <a:gd name="connsiteY45" fmla="*/ 0 h 338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167353" h="3381695" extrusionOk="0">
                <a:moveTo>
                  <a:pt x="0" y="0"/>
                </a:moveTo>
                <a:cubicBezTo>
                  <a:pt x="164276" y="-1575"/>
                  <a:pt x="413409" y="-34801"/>
                  <a:pt x="697960" y="0"/>
                </a:cubicBezTo>
                <a:cubicBezTo>
                  <a:pt x="982511" y="34801"/>
                  <a:pt x="919680" y="6379"/>
                  <a:pt x="1060899" y="0"/>
                </a:cubicBezTo>
                <a:cubicBezTo>
                  <a:pt x="1202118" y="-6379"/>
                  <a:pt x="1636732" y="34790"/>
                  <a:pt x="1870532" y="0"/>
                </a:cubicBezTo>
                <a:cubicBezTo>
                  <a:pt x="2104332" y="-34790"/>
                  <a:pt x="2326476" y="-3433"/>
                  <a:pt x="2568491" y="0"/>
                </a:cubicBezTo>
                <a:cubicBezTo>
                  <a:pt x="2810506" y="3433"/>
                  <a:pt x="2869834" y="-23236"/>
                  <a:pt x="3154777" y="0"/>
                </a:cubicBezTo>
                <a:cubicBezTo>
                  <a:pt x="3439720" y="23236"/>
                  <a:pt x="3400690" y="4646"/>
                  <a:pt x="3517716" y="0"/>
                </a:cubicBezTo>
                <a:cubicBezTo>
                  <a:pt x="3634742" y="-4646"/>
                  <a:pt x="3848755" y="-6467"/>
                  <a:pt x="3992329" y="0"/>
                </a:cubicBezTo>
                <a:cubicBezTo>
                  <a:pt x="4135903" y="6467"/>
                  <a:pt x="4565765" y="30267"/>
                  <a:pt x="4801962" y="0"/>
                </a:cubicBezTo>
                <a:cubicBezTo>
                  <a:pt x="5038159" y="-30267"/>
                  <a:pt x="5047078" y="10233"/>
                  <a:pt x="5276574" y="0"/>
                </a:cubicBezTo>
                <a:cubicBezTo>
                  <a:pt x="5506070" y="-10233"/>
                  <a:pt x="5966671" y="34993"/>
                  <a:pt x="6197881" y="0"/>
                </a:cubicBezTo>
                <a:cubicBezTo>
                  <a:pt x="6429091" y="-34993"/>
                  <a:pt x="6774838" y="18847"/>
                  <a:pt x="7007514" y="0"/>
                </a:cubicBezTo>
                <a:cubicBezTo>
                  <a:pt x="7240190" y="-18847"/>
                  <a:pt x="7411537" y="17942"/>
                  <a:pt x="7705474" y="0"/>
                </a:cubicBezTo>
                <a:cubicBezTo>
                  <a:pt x="7999411" y="-17942"/>
                  <a:pt x="7992550" y="6290"/>
                  <a:pt x="8068413" y="0"/>
                </a:cubicBezTo>
                <a:cubicBezTo>
                  <a:pt x="8144276" y="-6290"/>
                  <a:pt x="8326989" y="12948"/>
                  <a:pt x="8543025" y="0"/>
                </a:cubicBezTo>
                <a:cubicBezTo>
                  <a:pt x="8759061" y="-12948"/>
                  <a:pt x="8987208" y="4479"/>
                  <a:pt x="9129311" y="0"/>
                </a:cubicBezTo>
                <a:cubicBezTo>
                  <a:pt x="9271414" y="-4479"/>
                  <a:pt x="9743247" y="-11602"/>
                  <a:pt x="9938944" y="0"/>
                </a:cubicBezTo>
                <a:cubicBezTo>
                  <a:pt x="10134641" y="11602"/>
                  <a:pt x="10264614" y="-12180"/>
                  <a:pt x="10413557" y="0"/>
                </a:cubicBezTo>
                <a:cubicBezTo>
                  <a:pt x="10562500" y="12180"/>
                  <a:pt x="10953977" y="-27656"/>
                  <a:pt x="11167353" y="0"/>
                </a:cubicBezTo>
                <a:cubicBezTo>
                  <a:pt x="11174879" y="193592"/>
                  <a:pt x="11180822" y="481867"/>
                  <a:pt x="11167353" y="608705"/>
                </a:cubicBezTo>
                <a:cubicBezTo>
                  <a:pt x="11153884" y="735543"/>
                  <a:pt x="11146170" y="1148112"/>
                  <a:pt x="11167353" y="1318861"/>
                </a:cubicBezTo>
                <a:cubicBezTo>
                  <a:pt x="11188536" y="1489610"/>
                  <a:pt x="11183615" y="1797972"/>
                  <a:pt x="11167353" y="2062834"/>
                </a:cubicBezTo>
                <a:cubicBezTo>
                  <a:pt x="11151091" y="2327696"/>
                  <a:pt x="11167881" y="2598433"/>
                  <a:pt x="11167353" y="2772990"/>
                </a:cubicBezTo>
                <a:cubicBezTo>
                  <a:pt x="11166825" y="2947547"/>
                  <a:pt x="11190474" y="3131746"/>
                  <a:pt x="11167353" y="3381695"/>
                </a:cubicBezTo>
                <a:cubicBezTo>
                  <a:pt x="11038842" y="3397409"/>
                  <a:pt x="10886858" y="3395178"/>
                  <a:pt x="10804414" y="3381695"/>
                </a:cubicBezTo>
                <a:cubicBezTo>
                  <a:pt x="10721970" y="3368212"/>
                  <a:pt x="10147499" y="3416237"/>
                  <a:pt x="9883107" y="3381695"/>
                </a:cubicBezTo>
                <a:cubicBezTo>
                  <a:pt x="9618715" y="3347153"/>
                  <a:pt x="9653827" y="3377236"/>
                  <a:pt x="9520168" y="3381695"/>
                </a:cubicBezTo>
                <a:cubicBezTo>
                  <a:pt x="9386509" y="3386154"/>
                  <a:pt x="9162447" y="3389053"/>
                  <a:pt x="8822209" y="3381695"/>
                </a:cubicBezTo>
                <a:cubicBezTo>
                  <a:pt x="8481971" y="3374337"/>
                  <a:pt x="8266290" y="3388982"/>
                  <a:pt x="7900902" y="3381695"/>
                </a:cubicBezTo>
                <a:cubicBezTo>
                  <a:pt x="7535514" y="3374408"/>
                  <a:pt x="7599813" y="3390509"/>
                  <a:pt x="7314616" y="3381695"/>
                </a:cubicBezTo>
                <a:cubicBezTo>
                  <a:pt x="7029419" y="3372881"/>
                  <a:pt x="7065753" y="3398085"/>
                  <a:pt x="6951677" y="3381695"/>
                </a:cubicBezTo>
                <a:cubicBezTo>
                  <a:pt x="6837601" y="3365305"/>
                  <a:pt x="6709736" y="3384657"/>
                  <a:pt x="6477065" y="3381695"/>
                </a:cubicBezTo>
                <a:cubicBezTo>
                  <a:pt x="6244394" y="3378733"/>
                  <a:pt x="5997446" y="3398099"/>
                  <a:pt x="5667432" y="3381695"/>
                </a:cubicBezTo>
                <a:cubicBezTo>
                  <a:pt x="5337418" y="3365291"/>
                  <a:pt x="5272532" y="3385532"/>
                  <a:pt x="4969472" y="3381695"/>
                </a:cubicBezTo>
                <a:cubicBezTo>
                  <a:pt x="4666412" y="3377858"/>
                  <a:pt x="4623517" y="3386133"/>
                  <a:pt x="4494860" y="3381695"/>
                </a:cubicBezTo>
                <a:cubicBezTo>
                  <a:pt x="4366203" y="3377257"/>
                  <a:pt x="4064317" y="3392631"/>
                  <a:pt x="3908574" y="3381695"/>
                </a:cubicBezTo>
                <a:cubicBezTo>
                  <a:pt x="3752831" y="3370759"/>
                  <a:pt x="3546257" y="3370490"/>
                  <a:pt x="3322288" y="3381695"/>
                </a:cubicBezTo>
                <a:cubicBezTo>
                  <a:pt x="3098319" y="3392900"/>
                  <a:pt x="2970562" y="3386682"/>
                  <a:pt x="2847675" y="3381695"/>
                </a:cubicBezTo>
                <a:cubicBezTo>
                  <a:pt x="2724788" y="3376708"/>
                  <a:pt x="2240608" y="3365647"/>
                  <a:pt x="1926368" y="3381695"/>
                </a:cubicBezTo>
                <a:cubicBezTo>
                  <a:pt x="1612128" y="3397743"/>
                  <a:pt x="1500206" y="3399598"/>
                  <a:pt x="1228409" y="3381695"/>
                </a:cubicBezTo>
                <a:cubicBezTo>
                  <a:pt x="956612" y="3363792"/>
                  <a:pt x="931305" y="3386792"/>
                  <a:pt x="753796" y="3381695"/>
                </a:cubicBezTo>
                <a:cubicBezTo>
                  <a:pt x="576287" y="3376598"/>
                  <a:pt x="246612" y="3369023"/>
                  <a:pt x="0" y="3381695"/>
                </a:cubicBezTo>
                <a:cubicBezTo>
                  <a:pt x="-3377" y="3195977"/>
                  <a:pt x="-3118" y="2947985"/>
                  <a:pt x="0" y="2705356"/>
                </a:cubicBezTo>
                <a:cubicBezTo>
                  <a:pt x="3118" y="2462727"/>
                  <a:pt x="-32023" y="2323148"/>
                  <a:pt x="0" y="1961383"/>
                </a:cubicBezTo>
                <a:cubicBezTo>
                  <a:pt x="32023" y="1599618"/>
                  <a:pt x="-34325" y="1554925"/>
                  <a:pt x="0" y="1217410"/>
                </a:cubicBezTo>
                <a:cubicBezTo>
                  <a:pt x="34325" y="879895"/>
                  <a:pt x="-42570" y="559166"/>
                  <a:pt x="0" y="0"/>
                </a:cubicBezTo>
                <a:close/>
              </a:path>
            </a:pathLst>
          </a:custGeom>
          <a:noFill/>
          <a:ln>
            <a:solidFill>
              <a:schemeClr val="tx1"/>
            </a:solidFill>
            <a:extLst>
              <a:ext uri="{C807C97D-BFC1-408E-A445-0C87EB9F89A2}">
                <ask:lineSketchStyleProps xmlns:ask="http://schemas.microsoft.com/office/drawing/2018/sketchyshapes" sd="356473295">
                  <a:custGeom>
                    <a:avLst/>
                    <a:gdLst>
                      <a:gd name="connsiteX0" fmla="*/ 0 w 11167353"/>
                      <a:gd name="connsiteY0" fmla="*/ 0 h 3381695"/>
                      <a:gd name="connsiteX1" fmla="*/ 697960 w 11167353"/>
                      <a:gd name="connsiteY1" fmla="*/ 0 h 3381695"/>
                      <a:gd name="connsiteX2" fmla="*/ 1060899 w 11167353"/>
                      <a:gd name="connsiteY2" fmla="*/ 0 h 3381695"/>
                      <a:gd name="connsiteX3" fmla="*/ 1870532 w 11167353"/>
                      <a:gd name="connsiteY3" fmla="*/ 0 h 3381695"/>
                      <a:gd name="connsiteX4" fmla="*/ 2568491 w 11167353"/>
                      <a:gd name="connsiteY4" fmla="*/ 0 h 3381695"/>
                      <a:gd name="connsiteX5" fmla="*/ 3154777 w 11167353"/>
                      <a:gd name="connsiteY5" fmla="*/ 0 h 3381695"/>
                      <a:gd name="connsiteX6" fmla="*/ 3517716 w 11167353"/>
                      <a:gd name="connsiteY6" fmla="*/ 0 h 3381695"/>
                      <a:gd name="connsiteX7" fmla="*/ 3992329 w 11167353"/>
                      <a:gd name="connsiteY7" fmla="*/ 0 h 3381695"/>
                      <a:gd name="connsiteX8" fmla="*/ 4801962 w 11167353"/>
                      <a:gd name="connsiteY8" fmla="*/ 0 h 3381695"/>
                      <a:gd name="connsiteX9" fmla="*/ 5276574 w 11167353"/>
                      <a:gd name="connsiteY9" fmla="*/ 0 h 3381695"/>
                      <a:gd name="connsiteX10" fmla="*/ 6197881 w 11167353"/>
                      <a:gd name="connsiteY10" fmla="*/ 0 h 3381695"/>
                      <a:gd name="connsiteX11" fmla="*/ 7007514 w 11167353"/>
                      <a:gd name="connsiteY11" fmla="*/ 0 h 3381695"/>
                      <a:gd name="connsiteX12" fmla="*/ 7705474 w 11167353"/>
                      <a:gd name="connsiteY12" fmla="*/ 0 h 3381695"/>
                      <a:gd name="connsiteX13" fmla="*/ 8068413 w 11167353"/>
                      <a:gd name="connsiteY13" fmla="*/ 0 h 3381695"/>
                      <a:gd name="connsiteX14" fmla="*/ 8543025 w 11167353"/>
                      <a:gd name="connsiteY14" fmla="*/ 0 h 3381695"/>
                      <a:gd name="connsiteX15" fmla="*/ 9129311 w 11167353"/>
                      <a:gd name="connsiteY15" fmla="*/ 0 h 3381695"/>
                      <a:gd name="connsiteX16" fmla="*/ 9938944 w 11167353"/>
                      <a:gd name="connsiteY16" fmla="*/ 0 h 3381695"/>
                      <a:gd name="connsiteX17" fmla="*/ 10413557 w 11167353"/>
                      <a:gd name="connsiteY17" fmla="*/ 0 h 3381695"/>
                      <a:gd name="connsiteX18" fmla="*/ 11167353 w 11167353"/>
                      <a:gd name="connsiteY18" fmla="*/ 0 h 3381695"/>
                      <a:gd name="connsiteX19" fmla="*/ 11167353 w 11167353"/>
                      <a:gd name="connsiteY19" fmla="*/ 608705 h 3381695"/>
                      <a:gd name="connsiteX20" fmla="*/ 11167353 w 11167353"/>
                      <a:gd name="connsiteY20" fmla="*/ 1318861 h 3381695"/>
                      <a:gd name="connsiteX21" fmla="*/ 11167353 w 11167353"/>
                      <a:gd name="connsiteY21" fmla="*/ 2062834 h 3381695"/>
                      <a:gd name="connsiteX22" fmla="*/ 11167353 w 11167353"/>
                      <a:gd name="connsiteY22" fmla="*/ 2772990 h 3381695"/>
                      <a:gd name="connsiteX23" fmla="*/ 11167353 w 11167353"/>
                      <a:gd name="connsiteY23" fmla="*/ 3381695 h 3381695"/>
                      <a:gd name="connsiteX24" fmla="*/ 10804414 w 11167353"/>
                      <a:gd name="connsiteY24" fmla="*/ 3381695 h 3381695"/>
                      <a:gd name="connsiteX25" fmla="*/ 9883107 w 11167353"/>
                      <a:gd name="connsiteY25" fmla="*/ 3381695 h 3381695"/>
                      <a:gd name="connsiteX26" fmla="*/ 9520168 w 11167353"/>
                      <a:gd name="connsiteY26" fmla="*/ 3381695 h 3381695"/>
                      <a:gd name="connsiteX27" fmla="*/ 8822209 w 11167353"/>
                      <a:gd name="connsiteY27" fmla="*/ 3381695 h 3381695"/>
                      <a:gd name="connsiteX28" fmla="*/ 7900902 w 11167353"/>
                      <a:gd name="connsiteY28" fmla="*/ 3381695 h 3381695"/>
                      <a:gd name="connsiteX29" fmla="*/ 7314616 w 11167353"/>
                      <a:gd name="connsiteY29" fmla="*/ 3381695 h 3381695"/>
                      <a:gd name="connsiteX30" fmla="*/ 6951677 w 11167353"/>
                      <a:gd name="connsiteY30" fmla="*/ 3381695 h 3381695"/>
                      <a:gd name="connsiteX31" fmla="*/ 6477065 w 11167353"/>
                      <a:gd name="connsiteY31" fmla="*/ 3381695 h 3381695"/>
                      <a:gd name="connsiteX32" fmla="*/ 5667432 w 11167353"/>
                      <a:gd name="connsiteY32" fmla="*/ 3381695 h 3381695"/>
                      <a:gd name="connsiteX33" fmla="*/ 4969472 w 11167353"/>
                      <a:gd name="connsiteY33" fmla="*/ 3381695 h 3381695"/>
                      <a:gd name="connsiteX34" fmla="*/ 4494860 w 11167353"/>
                      <a:gd name="connsiteY34" fmla="*/ 3381695 h 3381695"/>
                      <a:gd name="connsiteX35" fmla="*/ 3908574 w 11167353"/>
                      <a:gd name="connsiteY35" fmla="*/ 3381695 h 3381695"/>
                      <a:gd name="connsiteX36" fmla="*/ 3322288 w 11167353"/>
                      <a:gd name="connsiteY36" fmla="*/ 3381695 h 3381695"/>
                      <a:gd name="connsiteX37" fmla="*/ 2847675 w 11167353"/>
                      <a:gd name="connsiteY37" fmla="*/ 3381695 h 3381695"/>
                      <a:gd name="connsiteX38" fmla="*/ 1926368 w 11167353"/>
                      <a:gd name="connsiteY38" fmla="*/ 3381695 h 3381695"/>
                      <a:gd name="connsiteX39" fmla="*/ 1228409 w 11167353"/>
                      <a:gd name="connsiteY39" fmla="*/ 3381695 h 3381695"/>
                      <a:gd name="connsiteX40" fmla="*/ 753796 w 11167353"/>
                      <a:gd name="connsiteY40" fmla="*/ 3381695 h 3381695"/>
                      <a:gd name="connsiteX41" fmla="*/ 0 w 11167353"/>
                      <a:gd name="connsiteY41" fmla="*/ 3381695 h 3381695"/>
                      <a:gd name="connsiteX42" fmla="*/ 0 w 11167353"/>
                      <a:gd name="connsiteY42" fmla="*/ 2705356 h 3381695"/>
                      <a:gd name="connsiteX43" fmla="*/ 0 w 11167353"/>
                      <a:gd name="connsiteY43" fmla="*/ 1961383 h 3381695"/>
                      <a:gd name="connsiteX44" fmla="*/ 0 w 11167353"/>
                      <a:gd name="connsiteY44" fmla="*/ 1217410 h 3381695"/>
                      <a:gd name="connsiteX45" fmla="*/ 0 w 11167353"/>
                      <a:gd name="connsiteY45" fmla="*/ 0 h 338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167353" h="3381695" extrusionOk="0">
                        <a:moveTo>
                          <a:pt x="0" y="0"/>
                        </a:moveTo>
                        <a:cubicBezTo>
                          <a:pt x="204119" y="31060"/>
                          <a:pt x="436949" y="-19406"/>
                          <a:pt x="697960" y="0"/>
                        </a:cubicBezTo>
                        <a:cubicBezTo>
                          <a:pt x="990732" y="38399"/>
                          <a:pt x="920743" y="9035"/>
                          <a:pt x="1060899" y="0"/>
                        </a:cubicBezTo>
                        <a:cubicBezTo>
                          <a:pt x="1163383" y="-7879"/>
                          <a:pt x="1665518" y="69490"/>
                          <a:pt x="1870532" y="0"/>
                        </a:cubicBezTo>
                        <a:cubicBezTo>
                          <a:pt x="2111802" y="-28903"/>
                          <a:pt x="2349607" y="18447"/>
                          <a:pt x="2568491" y="0"/>
                        </a:cubicBezTo>
                        <a:cubicBezTo>
                          <a:pt x="2810019" y="-933"/>
                          <a:pt x="2866732" y="-12128"/>
                          <a:pt x="3154777" y="0"/>
                        </a:cubicBezTo>
                        <a:cubicBezTo>
                          <a:pt x="3437440" y="17211"/>
                          <a:pt x="3401873" y="5863"/>
                          <a:pt x="3517716" y="0"/>
                        </a:cubicBezTo>
                        <a:cubicBezTo>
                          <a:pt x="3640953" y="-20851"/>
                          <a:pt x="3856100" y="20055"/>
                          <a:pt x="3992329" y="0"/>
                        </a:cubicBezTo>
                        <a:cubicBezTo>
                          <a:pt x="4114530" y="14185"/>
                          <a:pt x="4532653" y="-14484"/>
                          <a:pt x="4801962" y="0"/>
                        </a:cubicBezTo>
                        <a:cubicBezTo>
                          <a:pt x="5041014" y="-26925"/>
                          <a:pt x="5043647" y="6094"/>
                          <a:pt x="5276574" y="0"/>
                        </a:cubicBezTo>
                        <a:cubicBezTo>
                          <a:pt x="5495702" y="16131"/>
                          <a:pt x="6001421" y="1594"/>
                          <a:pt x="6197881" y="0"/>
                        </a:cubicBezTo>
                        <a:cubicBezTo>
                          <a:pt x="6435749" y="-12258"/>
                          <a:pt x="6833159" y="17677"/>
                          <a:pt x="7007514" y="0"/>
                        </a:cubicBezTo>
                        <a:cubicBezTo>
                          <a:pt x="7200223" y="-918"/>
                          <a:pt x="7424290" y="20407"/>
                          <a:pt x="7705474" y="0"/>
                        </a:cubicBezTo>
                        <a:cubicBezTo>
                          <a:pt x="8000811" y="-20595"/>
                          <a:pt x="7996008" y="10945"/>
                          <a:pt x="8068413" y="0"/>
                        </a:cubicBezTo>
                        <a:cubicBezTo>
                          <a:pt x="8155118" y="1072"/>
                          <a:pt x="8345430" y="219"/>
                          <a:pt x="8543025" y="0"/>
                        </a:cubicBezTo>
                        <a:cubicBezTo>
                          <a:pt x="8758049" y="-39870"/>
                          <a:pt x="9015607" y="-10093"/>
                          <a:pt x="9129311" y="0"/>
                        </a:cubicBezTo>
                        <a:cubicBezTo>
                          <a:pt x="9226652" y="-23661"/>
                          <a:pt x="9773523" y="-63"/>
                          <a:pt x="9938944" y="0"/>
                        </a:cubicBezTo>
                        <a:cubicBezTo>
                          <a:pt x="10156393" y="32546"/>
                          <a:pt x="10236674" y="-11900"/>
                          <a:pt x="10413557" y="0"/>
                        </a:cubicBezTo>
                        <a:cubicBezTo>
                          <a:pt x="10535991" y="797"/>
                          <a:pt x="10964097" y="9486"/>
                          <a:pt x="11167353" y="0"/>
                        </a:cubicBezTo>
                        <a:cubicBezTo>
                          <a:pt x="11189330" y="169191"/>
                          <a:pt x="11186394" y="493545"/>
                          <a:pt x="11167353" y="608705"/>
                        </a:cubicBezTo>
                        <a:cubicBezTo>
                          <a:pt x="11158361" y="741069"/>
                          <a:pt x="11156900" y="1125314"/>
                          <a:pt x="11167353" y="1318861"/>
                        </a:cubicBezTo>
                        <a:cubicBezTo>
                          <a:pt x="11200535" y="1493246"/>
                          <a:pt x="11202928" y="1775797"/>
                          <a:pt x="11167353" y="2062834"/>
                        </a:cubicBezTo>
                        <a:cubicBezTo>
                          <a:pt x="11173736" y="2357997"/>
                          <a:pt x="11151641" y="2608842"/>
                          <a:pt x="11167353" y="2772990"/>
                        </a:cubicBezTo>
                        <a:cubicBezTo>
                          <a:pt x="11206867" y="2962133"/>
                          <a:pt x="11157512" y="3137961"/>
                          <a:pt x="11167353" y="3381695"/>
                        </a:cubicBezTo>
                        <a:cubicBezTo>
                          <a:pt x="11043752" y="3403962"/>
                          <a:pt x="10886244" y="3398932"/>
                          <a:pt x="10804414" y="3381695"/>
                        </a:cubicBezTo>
                        <a:cubicBezTo>
                          <a:pt x="10718348" y="3393506"/>
                          <a:pt x="10172571" y="3378135"/>
                          <a:pt x="9883107" y="3381695"/>
                        </a:cubicBezTo>
                        <a:cubicBezTo>
                          <a:pt x="9622112" y="3348689"/>
                          <a:pt x="9656954" y="3369142"/>
                          <a:pt x="9520168" y="3381695"/>
                        </a:cubicBezTo>
                        <a:cubicBezTo>
                          <a:pt x="9387192" y="3396840"/>
                          <a:pt x="9138898" y="3409003"/>
                          <a:pt x="8822209" y="3381695"/>
                        </a:cubicBezTo>
                        <a:cubicBezTo>
                          <a:pt x="8482896" y="3357840"/>
                          <a:pt x="8259582" y="3390629"/>
                          <a:pt x="7900902" y="3381695"/>
                        </a:cubicBezTo>
                        <a:cubicBezTo>
                          <a:pt x="7541181" y="3375897"/>
                          <a:pt x="7594199" y="3394355"/>
                          <a:pt x="7314616" y="3381695"/>
                        </a:cubicBezTo>
                        <a:cubicBezTo>
                          <a:pt x="7029358" y="3377558"/>
                          <a:pt x="7073749" y="3391001"/>
                          <a:pt x="6951677" y="3381695"/>
                        </a:cubicBezTo>
                        <a:cubicBezTo>
                          <a:pt x="6834595" y="3392982"/>
                          <a:pt x="6709089" y="3405569"/>
                          <a:pt x="6477065" y="3381695"/>
                        </a:cubicBezTo>
                        <a:cubicBezTo>
                          <a:pt x="6264788" y="3386233"/>
                          <a:pt x="6012396" y="3427412"/>
                          <a:pt x="5667432" y="3381695"/>
                        </a:cubicBezTo>
                        <a:cubicBezTo>
                          <a:pt x="5328972" y="3368134"/>
                          <a:pt x="5273505" y="3381954"/>
                          <a:pt x="4969472" y="3381695"/>
                        </a:cubicBezTo>
                        <a:cubicBezTo>
                          <a:pt x="4670047" y="3376542"/>
                          <a:pt x="4630395" y="3382050"/>
                          <a:pt x="4494860" y="3381695"/>
                        </a:cubicBezTo>
                        <a:cubicBezTo>
                          <a:pt x="4363610" y="3374839"/>
                          <a:pt x="4080453" y="3378900"/>
                          <a:pt x="3908574" y="3381695"/>
                        </a:cubicBezTo>
                        <a:cubicBezTo>
                          <a:pt x="3734575" y="3382528"/>
                          <a:pt x="3585338" y="3403439"/>
                          <a:pt x="3322288" y="3381695"/>
                        </a:cubicBezTo>
                        <a:cubicBezTo>
                          <a:pt x="3102662" y="3390556"/>
                          <a:pt x="2960514" y="3374871"/>
                          <a:pt x="2847675" y="3381695"/>
                        </a:cubicBezTo>
                        <a:cubicBezTo>
                          <a:pt x="2707273" y="3383754"/>
                          <a:pt x="2190827" y="3374645"/>
                          <a:pt x="1926368" y="3381695"/>
                        </a:cubicBezTo>
                        <a:cubicBezTo>
                          <a:pt x="1612646" y="3405596"/>
                          <a:pt x="1489853" y="3407975"/>
                          <a:pt x="1228409" y="3381695"/>
                        </a:cubicBezTo>
                        <a:cubicBezTo>
                          <a:pt x="957124" y="3362368"/>
                          <a:pt x="928032" y="3382605"/>
                          <a:pt x="753796" y="3381695"/>
                        </a:cubicBezTo>
                        <a:cubicBezTo>
                          <a:pt x="594213" y="3422010"/>
                          <a:pt x="229616" y="3390779"/>
                          <a:pt x="0" y="3381695"/>
                        </a:cubicBezTo>
                        <a:cubicBezTo>
                          <a:pt x="6381" y="3198853"/>
                          <a:pt x="-22115" y="2928477"/>
                          <a:pt x="0" y="2705356"/>
                        </a:cubicBezTo>
                        <a:cubicBezTo>
                          <a:pt x="15338" y="2491506"/>
                          <a:pt x="-39376" y="2320430"/>
                          <a:pt x="0" y="1961383"/>
                        </a:cubicBezTo>
                        <a:cubicBezTo>
                          <a:pt x="38289" y="1601130"/>
                          <a:pt x="-30639" y="1570406"/>
                          <a:pt x="0" y="1217410"/>
                        </a:cubicBezTo>
                        <a:cubicBezTo>
                          <a:pt x="-30633" y="859759"/>
                          <a:pt x="-50772" y="563355"/>
                          <a:pt x="0" y="0"/>
                        </a:cubicBezTo>
                        <a:close/>
                      </a:path>
                    </a:pathLst>
                  </a:custGeom>
                  <ask:type>
                    <ask:lineSketchFreehand/>
                  </ask:type>
                </ask:lineSketchStyleProps>
              </a:ext>
            </a:extLst>
          </a:ln>
        </p:spPr>
        <p:txBody>
          <a:bodyPr wrap="square">
            <a:spAutoFit/>
          </a:bodyPr>
          <a:lstStyle/>
          <a:p>
            <a:pPr algn="r" rtl="1">
              <a:lnSpc>
                <a:spcPct val="150000"/>
              </a:lnSpc>
            </a:pPr>
            <a:r>
              <a:rPr lang="fa-IR">
                <a:cs typeface="2  Yekan" panose="00000400000000000000" pitchFamily="2" charset="-78"/>
              </a:rPr>
              <a:t>1- ابتدا  </a:t>
            </a:r>
            <a:r>
              <a:rPr lang="en-US">
                <a:latin typeface="Aharoni" panose="02010803020104030203" pitchFamily="2" charset="-79"/>
                <a:cs typeface="Aharoni" panose="02010803020104030203" pitchFamily="2" charset="-79"/>
              </a:rPr>
              <a:t>DVD</a:t>
            </a:r>
            <a:r>
              <a:rPr lang="fa-IR">
                <a:cs typeface="2  Yekan" panose="00000400000000000000" pitchFamily="2" charset="-78"/>
              </a:rPr>
              <a:t>  ویندوز را در </a:t>
            </a:r>
            <a:r>
              <a:rPr lang="en-US">
                <a:latin typeface="Aharoni" panose="02010803020104030203" pitchFamily="2" charset="-79"/>
                <a:cs typeface="Aharoni" panose="02010803020104030203" pitchFamily="2" charset="-79"/>
              </a:rPr>
              <a:t>DVD Drive </a:t>
            </a:r>
            <a:r>
              <a:rPr lang="fa-IR">
                <a:latin typeface="Aharoni" panose="02010803020104030203" pitchFamily="2" charset="-79"/>
                <a:cs typeface="2  Yekan" panose="00000400000000000000" pitchFamily="2" charset="-78"/>
              </a:rPr>
              <a:t>  </a:t>
            </a:r>
            <a:r>
              <a:rPr lang="fa-IR">
                <a:cs typeface="2  Yekan" panose="00000400000000000000" pitchFamily="2" charset="-78"/>
              </a:rPr>
              <a:t>قرار دهید و اگر با </a:t>
            </a:r>
            <a:r>
              <a:rPr lang="en-US">
                <a:latin typeface="Aharoni" panose="02010803020104030203" pitchFamily="2" charset="-79"/>
                <a:cs typeface="Aharoni" panose="02010803020104030203" pitchFamily="2" charset="-79"/>
              </a:rPr>
              <a:t>Flash</a:t>
            </a:r>
            <a:r>
              <a:rPr lang="en-US">
                <a:cs typeface="2  Yekan" panose="00000400000000000000" pitchFamily="2" charset="-78"/>
              </a:rPr>
              <a:t> </a:t>
            </a:r>
            <a:r>
              <a:rPr lang="fa-IR">
                <a:cs typeface="2  Yekan" panose="00000400000000000000" pitchFamily="2" charset="-78"/>
              </a:rPr>
              <a:t>  ویندوز را نصب می کنید  </a:t>
            </a:r>
            <a:r>
              <a:rPr lang="en-US">
                <a:latin typeface="Aharoni" panose="02010803020104030203" pitchFamily="2" charset="-79"/>
                <a:cs typeface="Aharoni" panose="02010803020104030203" pitchFamily="2" charset="-79"/>
              </a:rPr>
              <a:t>Flash </a:t>
            </a:r>
            <a:r>
              <a:rPr lang="fa-IR">
                <a:cs typeface="2  Yekan" panose="00000400000000000000" pitchFamily="2" charset="-78"/>
              </a:rPr>
              <a:t>  را به سیستم وصل کنید.</a:t>
            </a:r>
          </a:p>
          <a:p>
            <a:pPr algn="r" rtl="1">
              <a:lnSpc>
                <a:spcPct val="150000"/>
              </a:lnSpc>
            </a:pPr>
            <a:r>
              <a:rPr lang="fa-IR">
                <a:cs typeface="2  Yekan" panose="00000400000000000000" pitchFamily="2" charset="-78"/>
              </a:rPr>
              <a:t>2- سپس کامپیوتر خود را روشن کنید.</a:t>
            </a:r>
          </a:p>
          <a:p>
            <a:pPr algn="r" rtl="1">
              <a:lnSpc>
                <a:spcPct val="150000"/>
              </a:lnSpc>
            </a:pPr>
            <a:r>
              <a:rPr lang="fa-IR">
                <a:cs typeface="2  Yekan" panose="00000400000000000000" pitchFamily="2" charset="-78"/>
              </a:rPr>
              <a:t>3- زمانی که سیستم را روشن می کنید کلید بوت شدن را نمایش می دهد ،کافی است کلید مورد نظر را انتخاب کرده </a:t>
            </a:r>
          </a:p>
          <a:p>
            <a:pPr algn="just" rtl="1">
              <a:lnSpc>
                <a:spcPct val="150000"/>
              </a:lnSpc>
            </a:pPr>
            <a:r>
              <a:rPr lang="fa-IR">
                <a:cs typeface="2  Yekan" panose="00000400000000000000" pitchFamily="2" charset="-78"/>
              </a:rPr>
              <a:t>4- رایج ترین کلیدها برای دسترسی به صفحه بایوس کامپیوتر کلید  </a:t>
            </a:r>
            <a:r>
              <a:rPr lang="en-US">
                <a:cs typeface="2  Yekan" panose="00000400000000000000" pitchFamily="2" charset="-78"/>
              </a:rPr>
              <a:t>  </a:t>
            </a:r>
            <a:r>
              <a:rPr lang="en-US">
                <a:latin typeface="Aharoni" panose="02010803020104030203" pitchFamily="2" charset="-79"/>
                <a:cs typeface="Aharoni" panose="02010803020104030203" pitchFamily="2" charset="-79"/>
              </a:rPr>
              <a:t>Delete</a:t>
            </a:r>
            <a:r>
              <a:rPr lang="en-US">
                <a:cs typeface="2  Yekan" panose="00000400000000000000" pitchFamily="2" charset="-78"/>
              </a:rPr>
              <a:t> </a:t>
            </a:r>
            <a:r>
              <a:rPr lang="fa-IR">
                <a:cs typeface="2  Yekan" panose="00000400000000000000" pitchFamily="2" charset="-78"/>
              </a:rPr>
              <a:t>یا  </a:t>
            </a:r>
            <a:r>
              <a:rPr lang="en-US">
                <a:cs typeface="2  Yekan" panose="00000400000000000000" pitchFamily="2" charset="-78"/>
              </a:rPr>
              <a:t>  </a:t>
            </a:r>
            <a:r>
              <a:rPr lang="en-US">
                <a:latin typeface="Aharoni" panose="02010803020104030203" pitchFamily="2" charset="-79"/>
                <a:cs typeface="Aharoni" panose="02010803020104030203" pitchFamily="2" charset="-79"/>
              </a:rPr>
              <a:t>F2</a:t>
            </a:r>
            <a:r>
              <a:rPr lang="en-US">
                <a:cs typeface="2  Yekan" panose="00000400000000000000" pitchFamily="2" charset="-78"/>
              </a:rPr>
              <a:t> </a:t>
            </a:r>
            <a:r>
              <a:rPr lang="fa-IR">
                <a:cs typeface="2  Yekan" panose="00000400000000000000" pitchFamily="2" charset="-78"/>
              </a:rPr>
              <a:t>هستند، اما امکان دارد در سیستم شما کلیدهای دیگری مانند  </a:t>
            </a:r>
            <a:r>
              <a:rPr lang="en-US">
                <a:cs typeface="2  Yekan" panose="00000400000000000000" pitchFamily="2" charset="-78"/>
              </a:rPr>
              <a:t> </a:t>
            </a:r>
            <a:r>
              <a:rPr lang="en-US">
                <a:latin typeface="Aharoni" panose="02010803020104030203" pitchFamily="2" charset="-79"/>
                <a:cs typeface="Aharoni" panose="02010803020104030203" pitchFamily="2" charset="-79"/>
              </a:rPr>
              <a:t>F1</a:t>
            </a:r>
            <a:r>
              <a:rPr lang="en-US">
                <a:cs typeface="2  Yekan" panose="00000400000000000000" pitchFamily="2" charset="-78"/>
              </a:rPr>
              <a:t>،</a:t>
            </a:r>
            <a:r>
              <a:rPr lang="en-US">
                <a:latin typeface="Aharoni" panose="02010803020104030203" pitchFamily="2" charset="-79"/>
                <a:cs typeface="Aharoni" panose="02010803020104030203" pitchFamily="2" charset="-79"/>
              </a:rPr>
              <a:t>Escape </a:t>
            </a:r>
            <a:r>
              <a:rPr lang="fa-IR">
                <a:cs typeface="2  Yekan" panose="00000400000000000000" pitchFamily="2" charset="-78"/>
              </a:rPr>
              <a:t> و یا </a:t>
            </a:r>
            <a:r>
              <a:rPr lang="en-US">
                <a:latin typeface="Aharoni" panose="02010803020104030203" pitchFamily="2" charset="-79"/>
                <a:cs typeface="Aharoni" panose="02010803020104030203" pitchFamily="2" charset="-79"/>
              </a:rPr>
              <a:t>Ctrl + Alt + Escape </a:t>
            </a:r>
            <a:r>
              <a:rPr lang="fa-IR">
                <a:latin typeface="Aharoni" panose="02010803020104030203" pitchFamily="2" charset="-79"/>
                <a:cs typeface="2  Yekan" panose="00000400000000000000" pitchFamily="2" charset="-78"/>
              </a:rPr>
              <a:t> </a:t>
            </a:r>
            <a:r>
              <a:rPr lang="fa-IR">
                <a:cs typeface="2  Yekan" panose="00000400000000000000" pitchFamily="2" charset="-78"/>
              </a:rPr>
              <a:t>برای دسترسی به </a:t>
            </a:r>
            <a:r>
              <a:rPr lang="en-US">
                <a:latin typeface="Aharoni" panose="02010803020104030203" pitchFamily="2" charset="-79"/>
                <a:cs typeface="Aharoni" panose="02010803020104030203" pitchFamily="2" charset="-79"/>
              </a:rPr>
              <a:t>BIOS</a:t>
            </a:r>
            <a:r>
              <a:rPr lang="en-US">
                <a:cs typeface="2  Yekan" panose="00000400000000000000" pitchFamily="2" charset="-78"/>
              </a:rPr>
              <a:t> </a:t>
            </a:r>
            <a:r>
              <a:rPr lang="fa-IR">
                <a:cs typeface="2  Yekan" panose="00000400000000000000" pitchFamily="2" charset="-78"/>
              </a:rPr>
              <a:t>  معرفی شده باشد. اگر کلید مورد نظر را  بر روی صفحه کامپیوتر خود مشاهده نمی کنید، می توانید در گوگل نام مدل سیستم خود و </a:t>
            </a:r>
            <a:r>
              <a:rPr lang="en-US">
                <a:cs typeface="2  Yekan" panose="00000400000000000000" pitchFamily="2" charset="-78"/>
              </a:rPr>
              <a:t>  </a:t>
            </a:r>
            <a:r>
              <a:rPr lang="en-US">
                <a:latin typeface="Aharoni" panose="02010803020104030203" pitchFamily="2" charset="-79"/>
                <a:cs typeface="Aharoni" panose="02010803020104030203" pitchFamily="2" charset="-79"/>
              </a:rPr>
              <a:t>bios key  </a:t>
            </a:r>
            <a:r>
              <a:rPr lang="fa-IR">
                <a:cs typeface="2  Yekan" panose="00000400000000000000" pitchFamily="2" charset="-78"/>
              </a:rPr>
              <a:t>را وارد و آن را جستجو کنید. </a:t>
            </a:r>
          </a:p>
          <a:p>
            <a:pPr algn="r" rtl="1">
              <a:lnSpc>
                <a:spcPct val="150000"/>
              </a:lnSpc>
            </a:pPr>
            <a:endParaRPr lang="fa-IR">
              <a:cs typeface="2  Yekan" panose="00000400000000000000" pitchFamily="2" charset="-78"/>
            </a:endParaRPr>
          </a:p>
          <a:p>
            <a:pPr marL="285750" indent="-285750" algn="r" rtl="1">
              <a:lnSpc>
                <a:spcPct val="150000"/>
              </a:lnSpc>
              <a:buFont typeface="Wingdings" panose="05000000000000000000" pitchFamily="2" charset="2"/>
              <a:buChar char="Ø"/>
            </a:pPr>
            <a:r>
              <a:rPr lang="fa-IR">
                <a:cs typeface="2  Yekan" panose="00000400000000000000" pitchFamily="2" charset="-78"/>
              </a:rPr>
              <a:t> </a:t>
            </a:r>
            <a:r>
              <a:rPr lang="en-US" b="1">
                <a:cs typeface="2  Yekan" panose="00000400000000000000" pitchFamily="2" charset="-78"/>
              </a:rPr>
              <a:t>BIOS</a:t>
            </a:r>
            <a:r>
              <a:rPr lang="fa-IR">
                <a:cs typeface="2  Yekan" panose="00000400000000000000" pitchFamily="2" charset="-78"/>
              </a:rPr>
              <a:t>(واسط سخت‌افزار و نرم‌افزار)</a:t>
            </a:r>
            <a:endParaRPr lang="fa-IR" b="1" dirty="0">
              <a:cs typeface="2  Yekan" panose="00000400000000000000" pitchFamily="2" charset="-78"/>
            </a:endParaRPr>
          </a:p>
        </p:txBody>
      </p:sp>
    </p:spTree>
    <p:extLst>
      <p:ext uri="{BB962C8B-B14F-4D97-AF65-F5344CB8AC3E}">
        <p14:creationId xmlns:p14="http://schemas.microsoft.com/office/powerpoint/2010/main" val="1904296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FA7322-C152-481D-C58E-8B458B3C9E43}"/>
              </a:ext>
            </a:extLst>
          </p:cNvPr>
          <p:cNvSpPr txBox="1"/>
          <p:nvPr/>
        </p:nvSpPr>
        <p:spPr>
          <a:xfrm>
            <a:off x="747003" y="2962232"/>
            <a:ext cx="3480070" cy="1754326"/>
          </a:xfrm>
          <a:prstGeom prst="rect">
            <a:avLst/>
          </a:prstGeom>
          <a:noFill/>
        </p:spPr>
        <p:txBody>
          <a:bodyPr wrap="square">
            <a:spAutoFit/>
          </a:bodyPr>
          <a:lstStyle/>
          <a:p>
            <a:pPr algn="ctr"/>
            <a:r>
              <a:rPr lang="fa-IR" sz="5400" dirty="0">
                <a:cs typeface="2  Titr" panose="00000700000000000000" pitchFamily="2" charset="-78"/>
              </a:rPr>
              <a:t>مراحل نصب</a:t>
            </a:r>
          </a:p>
          <a:p>
            <a:pPr algn="ctr"/>
            <a:r>
              <a:rPr lang="fa-IR" sz="5400" dirty="0">
                <a:cs typeface="2  Titr" panose="00000700000000000000" pitchFamily="2" charset="-78"/>
              </a:rPr>
              <a:t> ویندوز ۱۰</a:t>
            </a:r>
          </a:p>
        </p:txBody>
      </p:sp>
      <p:pic>
        <p:nvPicPr>
          <p:cNvPr id="4" name="Picture 3">
            <a:extLst>
              <a:ext uri="{FF2B5EF4-FFF2-40B4-BE49-F238E27FC236}">
                <a16:creationId xmlns:a16="http://schemas.microsoft.com/office/drawing/2014/main" id="{6F0423D5-52AF-2CEE-AB9F-9B85ADB862C2}"/>
              </a:ext>
            </a:extLst>
          </p:cNvPr>
          <p:cNvPicPr>
            <a:picLocks noChangeAspect="1"/>
          </p:cNvPicPr>
          <p:nvPr/>
        </p:nvPicPr>
        <p:blipFill>
          <a:blip r:embed="rId2"/>
          <a:stretch>
            <a:fillRect/>
          </a:stretch>
        </p:blipFill>
        <p:spPr>
          <a:xfrm>
            <a:off x="5478028" y="1751155"/>
            <a:ext cx="5669870" cy="4188822"/>
          </a:xfrm>
          <a:prstGeom prst="rect">
            <a:avLst/>
          </a:prstGeom>
        </p:spPr>
      </p:pic>
    </p:spTree>
    <p:extLst>
      <p:ext uri="{BB962C8B-B14F-4D97-AF65-F5344CB8AC3E}">
        <p14:creationId xmlns:p14="http://schemas.microsoft.com/office/powerpoint/2010/main" val="2031921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3660A45-9E07-606F-E3DF-2E2F4D75DE3B}"/>
              </a:ext>
            </a:extLst>
          </p:cNvPr>
          <p:cNvSpPr txBox="1"/>
          <p:nvPr/>
        </p:nvSpPr>
        <p:spPr>
          <a:xfrm>
            <a:off x="4355965" y="501134"/>
            <a:ext cx="3480070" cy="584775"/>
          </a:xfrm>
          <a:prstGeom prst="rect">
            <a:avLst/>
          </a:prstGeom>
          <a:noFill/>
        </p:spPr>
        <p:txBody>
          <a:bodyPr wrap="square">
            <a:spAutoFit/>
          </a:bodyPr>
          <a:lstStyle/>
          <a:p>
            <a:r>
              <a:rPr lang="fa-IR" sz="3200" dirty="0">
                <a:cs typeface="2  Titr" panose="00000700000000000000" pitchFamily="2" charset="-78"/>
              </a:rPr>
              <a:t>مراحل نصب ویندوز ۱۰</a:t>
            </a:r>
          </a:p>
        </p:txBody>
      </p:sp>
      <p:sp>
        <p:nvSpPr>
          <p:cNvPr id="4" name="TextBox 3">
            <a:extLst>
              <a:ext uri="{FF2B5EF4-FFF2-40B4-BE49-F238E27FC236}">
                <a16:creationId xmlns:a16="http://schemas.microsoft.com/office/drawing/2014/main" id="{7F3CB508-3CED-E8CB-B9E4-673818B7797A}"/>
              </a:ext>
            </a:extLst>
          </p:cNvPr>
          <p:cNvSpPr txBox="1"/>
          <p:nvPr/>
        </p:nvSpPr>
        <p:spPr>
          <a:xfrm>
            <a:off x="868194" y="4671989"/>
            <a:ext cx="3664896" cy="923330"/>
          </a:xfrm>
          <a:prstGeom prst="rect">
            <a:avLst/>
          </a:prstGeom>
          <a:noFill/>
        </p:spPr>
        <p:txBody>
          <a:bodyPr wrap="square">
            <a:spAutoFit/>
          </a:bodyPr>
          <a:lstStyle/>
          <a:p>
            <a:pPr algn="r"/>
            <a:r>
              <a:rPr lang="fa-IR" b="1" dirty="0">
                <a:latin typeface="B Yekan+" panose="02000503030000020004" pitchFamily="2" charset="-78"/>
                <a:cs typeface="B Yekan+" panose="02000503030000020004" pitchFamily="2" charset="-78"/>
              </a:rPr>
              <a:t>جهت تایید نصب روی گزینه                 کلیک میکنیم و مجددا روی گزینه          کلیک مینماییم</a:t>
            </a:r>
          </a:p>
        </p:txBody>
      </p:sp>
      <p:pic>
        <p:nvPicPr>
          <p:cNvPr id="14" name="Picture Placeholder 13">
            <a:extLst>
              <a:ext uri="{FF2B5EF4-FFF2-40B4-BE49-F238E27FC236}">
                <a16:creationId xmlns:a16="http://schemas.microsoft.com/office/drawing/2014/main" id="{5DBF76E7-BE90-A5BC-12DE-FAC77B186F2E}"/>
              </a:ext>
            </a:extLst>
          </p:cNvPr>
          <p:cNvPicPr>
            <a:picLocks noGrp="1" noChangeAspect="1"/>
          </p:cNvPicPr>
          <p:nvPr>
            <p:ph type="pic" idx="1"/>
          </p:nvPr>
        </p:nvPicPr>
        <p:blipFill>
          <a:blip r:embed="rId2"/>
          <a:srcRect t="569" b="569"/>
          <a:stretch>
            <a:fillRect/>
          </a:stretch>
        </p:blipFill>
        <p:spPr/>
      </p:pic>
      <p:sp>
        <p:nvSpPr>
          <p:cNvPr id="7" name="TextBox 6">
            <a:extLst>
              <a:ext uri="{FF2B5EF4-FFF2-40B4-BE49-F238E27FC236}">
                <a16:creationId xmlns:a16="http://schemas.microsoft.com/office/drawing/2014/main" id="{4D048360-ABE9-E444-5230-82C20F8C794C}"/>
              </a:ext>
            </a:extLst>
          </p:cNvPr>
          <p:cNvSpPr txBox="1"/>
          <p:nvPr/>
        </p:nvSpPr>
        <p:spPr>
          <a:xfrm>
            <a:off x="780644" y="4654845"/>
            <a:ext cx="1446989" cy="369332"/>
          </a:xfrm>
          <a:prstGeom prst="rect">
            <a:avLst/>
          </a:prstGeom>
          <a:noFill/>
        </p:spPr>
        <p:txBody>
          <a:bodyPr wrap="square">
            <a:spAutoFit/>
          </a:bodyPr>
          <a:lstStyle/>
          <a:p>
            <a:r>
              <a:rPr lang="en-US" b="1" dirty="0"/>
              <a:t>Install Now </a:t>
            </a:r>
            <a:endParaRPr lang="fa-IR" b="1" dirty="0"/>
          </a:p>
        </p:txBody>
      </p:sp>
      <p:sp>
        <p:nvSpPr>
          <p:cNvPr id="10" name="TextBox 9">
            <a:extLst>
              <a:ext uri="{FF2B5EF4-FFF2-40B4-BE49-F238E27FC236}">
                <a16:creationId xmlns:a16="http://schemas.microsoft.com/office/drawing/2014/main" id="{93123821-5DAC-762B-5B7F-6D1E5212AB72}"/>
              </a:ext>
            </a:extLst>
          </p:cNvPr>
          <p:cNvSpPr txBox="1"/>
          <p:nvPr/>
        </p:nvSpPr>
        <p:spPr>
          <a:xfrm>
            <a:off x="1082202" y="4917491"/>
            <a:ext cx="795236" cy="369332"/>
          </a:xfrm>
          <a:prstGeom prst="rect">
            <a:avLst/>
          </a:prstGeom>
          <a:noFill/>
        </p:spPr>
        <p:txBody>
          <a:bodyPr wrap="square">
            <a:spAutoFit/>
          </a:bodyPr>
          <a:lstStyle/>
          <a:p>
            <a:r>
              <a:rPr lang="en-US" b="1" dirty="0"/>
              <a:t>Next</a:t>
            </a:r>
            <a:endParaRPr lang="fa-IR" b="1" dirty="0"/>
          </a:p>
        </p:txBody>
      </p:sp>
      <p:sp>
        <p:nvSpPr>
          <p:cNvPr id="5" name="Oval 4"/>
          <p:cNvSpPr/>
          <p:nvPr/>
        </p:nvSpPr>
        <p:spPr>
          <a:xfrm>
            <a:off x="5118675" y="3093394"/>
            <a:ext cx="1632181" cy="1632181"/>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r>
              <a:rPr lang="fa-IR" altLang="ko-KR" sz="2800" dirty="0">
                <a:solidFill>
                  <a:schemeClr val="bg1">
                    <a:lumMod val="95000"/>
                  </a:schemeClr>
                </a:solidFill>
                <a:latin typeface="Arial"/>
                <a:cs typeface="2  Titr" panose="00000700000000000000" pitchFamily="2" charset="-78"/>
              </a:rPr>
              <a:t>مرحله اول</a:t>
            </a:r>
            <a:endParaRPr lang="ko-KR" altLang="en-US" sz="2800" dirty="0">
              <a:solidFill>
                <a:schemeClr val="bg1">
                  <a:lumMod val="95000"/>
                </a:schemeClr>
              </a:solidFill>
              <a:latin typeface="Arial"/>
              <a:cs typeface="2  Titr" panose="00000700000000000000" pitchFamily="2" charset="-78"/>
            </a:endParaRPr>
          </a:p>
        </p:txBody>
      </p:sp>
    </p:spTree>
    <p:extLst>
      <p:ext uri="{BB962C8B-B14F-4D97-AF65-F5344CB8AC3E}">
        <p14:creationId xmlns:p14="http://schemas.microsoft.com/office/powerpoint/2010/main" val="789401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3660A45-9E07-606F-E3DF-2E2F4D75DE3B}"/>
              </a:ext>
            </a:extLst>
          </p:cNvPr>
          <p:cNvSpPr txBox="1"/>
          <p:nvPr/>
        </p:nvSpPr>
        <p:spPr>
          <a:xfrm>
            <a:off x="4355965" y="501134"/>
            <a:ext cx="3480070" cy="584775"/>
          </a:xfrm>
          <a:prstGeom prst="rect">
            <a:avLst/>
          </a:prstGeom>
          <a:noFill/>
        </p:spPr>
        <p:txBody>
          <a:bodyPr wrap="square">
            <a:spAutoFit/>
          </a:bodyPr>
          <a:lstStyle/>
          <a:p>
            <a:r>
              <a:rPr lang="fa-IR" sz="3200" dirty="0">
                <a:cs typeface="2  Titr" panose="00000700000000000000" pitchFamily="2" charset="-78"/>
              </a:rPr>
              <a:t>مراحل نصب ویندوز ۱۰</a:t>
            </a:r>
          </a:p>
        </p:txBody>
      </p:sp>
      <p:sp>
        <p:nvSpPr>
          <p:cNvPr id="4" name="TextBox 3">
            <a:extLst>
              <a:ext uri="{FF2B5EF4-FFF2-40B4-BE49-F238E27FC236}">
                <a16:creationId xmlns:a16="http://schemas.microsoft.com/office/drawing/2014/main" id="{7F3CB508-3CED-E8CB-B9E4-673818B7797A}"/>
              </a:ext>
            </a:extLst>
          </p:cNvPr>
          <p:cNvSpPr txBox="1"/>
          <p:nvPr/>
        </p:nvSpPr>
        <p:spPr>
          <a:xfrm>
            <a:off x="780646" y="4671989"/>
            <a:ext cx="3664896" cy="923330"/>
          </a:xfrm>
          <a:prstGeom prst="rect">
            <a:avLst/>
          </a:prstGeom>
          <a:noFill/>
        </p:spPr>
        <p:txBody>
          <a:bodyPr wrap="square">
            <a:spAutoFit/>
          </a:bodyPr>
          <a:lstStyle/>
          <a:p>
            <a:pPr algn="r"/>
            <a:r>
              <a:rPr lang="fa-IR" b="1" dirty="0">
                <a:latin typeface="B Yekan+" panose="02000503030000020004" pitchFamily="2" charset="-78"/>
                <a:cs typeface="B Yekan+" panose="02000503030000020004" pitchFamily="2" charset="-78"/>
              </a:rPr>
              <a:t>نسخه مورد نظر از ویندوز ۱۰ را انتخاب میکنیم و سپس روی گزینه               کلیک خواهیم نمود</a:t>
            </a:r>
          </a:p>
        </p:txBody>
      </p:sp>
      <p:sp>
        <p:nvSpPr>
          <p:cNvPr id="2" name="TextBox 1">
            <a:extLst>
              <a:ext uri="{FF2B5EF4-FFF2-40B4-BE49-F238E27FC236}">
                <a16:creationId xmlns:a16="http://schemas.microsoft.com/office/drawing/2014/main" id="{FFFD91DA-3878-82BF-D168-8EA82390B6C9}"/>
              </a:ext>
            </a:extLst>
          </p:cNvPr>
          <p:cNvSpPr txBox="1"/>
          <p:nvPr/>
        </p:nvSpPr>
        <p:spPr>
          <a:xfrm>
            <a:off x="1451853" y="4927218"/>
            <a:ext cx="795236" cy="369332"/>
          </a:xfrm>
          <a:prstGeom prst="rect">
            <a:avLst/>
          </a:prstGeom>
          <a:noFill/>
        </p:spPr>
        <p:txBody>
          <a:bodyPr wrap="square">
            <a:spAutoFit/>
          </a:bodyPr>
          <a:lstStyle/>
          <a:p>
            <a:r>
              <a:rPr lang="en-US" b="1" dirty="0"/>
              <a:t>Next</a:t>
            </a:r>
            <a:endParaRPr lang="fa-IR" b="1" dirty="0"/>
          </a:p>
        </p:txBody>
      </p:sp>
      <p:pic>
        <p:nvPicPr>
          <p:cNvPr id="11" name="Picture Placeholder 10">
            <a:extLst>
              <a:ext uri="{FF2B5EF4-FFF2-40B4-BE49-F238E27FC236}">
                <a16:creationId xmlns:a16="http://schemas.microsoft.com/office/drawing/2014/main" id="{D4DF8A20-8440-73DF-126E-9A05D7C67471}"/>
              </a:ext>
            </a:extLst>
          </p:cNvPr>
          <p:cNvPicPr>
            <a:picLocks noGrp="1" noChangeAspect="1"/>
          </p:cNvPicPr>
          <p:nvPr>
            <p:ph type="pic" idx="1"/>
          </p:nvPr>
        </p:nvPicPr>
        <p:blipFill>
          <a:blip r:embed="rId2"/>
          <a:srcRect t="1046" b="1046"/>
          <a:stretch>
            <a:fillRect/>
          </a:stretch>
        </p:blipFill>
        <p:spPr/>
      </p:pic>
      <p:sp>
        <p:nvSpPr>
          <p:cNvPr id="5" name="Oval 4"/>
          <p:cNvSpPr/>
          <p:nvPr/>
        </p:nvSpPr>
        <p:spPr>
          <a:xfrm>
            <a:off x="5118675" y="3093394"/>
            <a:ext cx="1632181" cy="1632181"/>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r>
              <a:rPr lang="fa-IR" altLang="ko-KR" sz="2800" dirty="0">
                <a:solidFill>
                  <a:schemeClr val="bg1">
                    <a:lumMod val="95000"/>
                  </a:schemeClr>
                </a:solidFill>
                <a:latin typeface="Arial"/>
                <a:cs typeface="2  Titr" panose="00000700000000000000" pitchFamily="2" charset="-78"/>
              </a:rPr>
              <a:t>مرحله دوم</a:t>
            </a:r>
            <a:endParaRPr lang="ko-KR" altLang="en-US" sz="2800" dirty="0">
              <a:solidFill>
                <a:schemeClr val="bg1">
                  <a:lumMod val="95000"/>
                </a:schemeClr>
              </a:solidFill>
              <a:latin typeface="Arial"/>
              <a:cs typeface="2  Titr" panose="00000700000000000000" pitchFamily="2" charset="-78"/>
            </a:endParaRPr>
          </a:p>
        </p:txBody>
      </p:sp>
    </p:spTree>
    <p:extLst>
      <p:ext uri="{BB962C8B-B14F-4D97-AF65-F5344CB8AC3E}">
        <p14:creationId xmlns:p14="http://schemas.microsoft.com/office/powerpoint/2010/main" val="3989702387"/>
      </p:ext>
    </p:extLst>
  </p:cSld>
  <p:clrMapOvr>
    <a:masterClrMapping/>
  </p:clrMapOvr>
</p:sld>
</file>

<file path=ppt/theme/theme1.xml><?xml version="1.0" encoding="utf-8"?>
<a:theme xmlns:a="http://schemas.openxmlformats.org/drawingml/2006/main" name="Contents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2AEB8"/>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383</TotalTime>
  <Words>1068</Words>
  <Application>Microsoft Office PowerPoint</Application>
  <PresentationFormat>Widescreen</PresentationFormat>
  <Paragraphs>133</Paragraphs>
  <Slides>36</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36</vt:i4>
      </vt:variant>
    </vt:vector>
  </HeadingPairs>
  <TitlesOfParts>
    <vt:vector size="49" baseType="lpstr">
      <vt:lpstr>Arial</vt:lpstr>
      <vt:lpstr>2  Titr</vt:lpstr>
      <vt:lpstr>Wingdings</vt:lpstr>
      <vt:lpstr>B Titr</vt:lpstr>
      <vt:lpstr>Calibri</vt:lpstr>
      <vt:lpstr>Aharoni</vt:lpstr>
      <vt:lpstr>SD-Golpayegani Grunge</vt:lpstr>
      <vt:lpstr>Cooper Black</vt:lpstr>
      <vt:lpstr>G2 Rubber Stamp LET</vt:lpstr>
      <vt:lpstr>Aptos</vt:lpstr>
      <vt:lpstr>B Yekan+</vt:lpstr>
      <vt:lpstr>2  Yekan</vt:lpstr>
      <vt:lpstr>Contents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 zare</dc:creator>
  <cp:lastModifiedBy>ASUS</cp:lastModifiedBy>
  <cp:revision>66</cp:revision>
  <dcterms:created xsi:type="dcterms:W3CDTF">2024-09-26T03:44:39Z</dcterms:created>
  <dcterms:modified xsi:type="dcterms:W3CDTF">2025-06-28T13:54:17Z</dcterms:modified>
</cp:coreProperties>
</file>