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>
  <p:sldMasterIdLst>
    <p:sldMasterId id="2147483648" r:id="rId1"/>
    <p:sldMasterId id="2147483661" r:id="rId2"/>
  </p:sldMasterIdLst>
  <p:notesMasterIdLst>
    <p:notesMasterId r:id="rId19"/>
  </p:notesMasterIdLst>
  <p:sldIdLst>
    <p:sldId id="256" r:id="rId3"/>
    <p:sldId id="277" r:id="rId4"/>
    <p:sldId id="278" r:id="rId5"/>
    <p:sldId id="288" r:id="rId6"/>
    <p:sldId id="289" r:id="rId7"/>
    <p:sldId id="290" r:id="rId8"/>
    <p:sldId id="291" r:id="rId9"/>
    <p:sldId id="292" r:id="rId10"/>
    <p:sldId id="293" r:id="rId11"/>
    <p:sldId id="294" r:id="rId12"/>
    <p:sldId id="272" r:id="rId13"/>
    <p:sldId id="273" r:id="rId14"/>
    <p:sldId id="274" r:id="rId15"/>
    <p:sldId id="275" r:id="rId16"/>
    <p:sldId id="276" r:id="rId17"/>
    <p:sldId id="295" r:id="rId18"/>
  </p:sldIdLst>
  <p:sldSz cx="9144000" cy="6858000" type="screen4x3"/>
  <p:notesSz cx="6858000" cy="9144000"/>
  <p:embeddedFontLst>
    <p:embeddedFont>
      <p:font typeface="B Tabassom" panose="00000400000000000000" pitchFamily="2" charset="-78"/>
      <p:regular r:id="rId20"/>
    </p:embeddedFont>
    <p:embeddedFont>
      <p:font typeface="Bahnschrift SemiBold Condensed" panose="020B0502040204020203" pitchFamily="34" charset="0"/>
      <p:bold r:id="rId21"/>
    </p:embeddedFont>
    <p:embeddedFont>
      <p:font typeface="Century" panose="02040604050505020304" pitchFamily="18" charset="0"/>
      <p:regular r:id="rId22"/>
    </p:embeddedFont>
    <p:embeddedFont>
      <p:font typeface="Corbel" panose="020B0503020204020204" pitchFamily="34" charset="0"/>
      <p:regular r:id="rId23"/>
      <p:bold r:id="rId24"/>
      <p:italic r:id="rId25"/>
      <p:boldItalic r:id="rId26"/>
    </p:embeddedFont>
    <p:embeddedFont>
      <p:font typeface="IRANSansXFaNum DemiBold" panose="020B0604020202020204" charset="-78"/>
      <p:bold r:id="rId27"/>
    </p:embeddedFont>
    <p:embeddedFont>
      <p:font typeface="Malgun Gothic" panose="020B0503020000020004" pitchFamily="34" charset="-127"/>
      <p:regular r:id="rId28"/>
      <p:bold r:id="rId29"/>
    </p:embeddedFont>
    <p:embeddedFont>
      <p:font typeface="Neirizi" panose="02000503000000020003" pitchFamily="2" charset="0"/>
      <p:regular r:id="rId30"/>
    </p:embeddedFont>
    <p:embeddedFont>
      <p:font typeface="SD-Golpayegani Bold" panose="00000800000000000000" pitchFamily="2" charset="-78"/>
      <p:bold r:id="rId31"/>
    </p:embeddedFont>
    <p:embeddedFont>
      <p:font typeface="SD-Golpayegani Grunge" panose="00000800000000000000" pitchFamily="2" charset="-78"/>
      <p:bold r:id="rId32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183F2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802" autoAdjust="0"/>
    <p:restoredTop sz="94660"/>
  </p:normalViewPr>
  <p:slideViewPr>
    <p:cSldViewPr>
      <p:cViewPr varScale="1">
        <p:scale>
          <a:sx n="68" d="100"/>
          <a:sy n="68" d="100"/>
        </p:scale>
        <p:origin x="1458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font" Target="fonts/font2.fntdata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8FCF900-B275-4385-9784-3F15F74976E4}" type="doc">
      <dgm:prSet loTypeId="urn:microsoft.com/office/officeart/2005/8/layout/radial5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pPr rtl="1"/>
          <a:endParaRPr lang="fa-IR"/>
        </a:p>
      </dgm:t>
    </dgm:pt>
    <dgm:pt modelId="{CE20C79C-86AD-40A3-B404-534D445A8374}">
      <dgm:prSet phldrT="[Text]" custT="1"/>
      <dgm:spPr>
        <a:xfrm>
          <a:off x="2891120" y="890628"/>
          <a:ext cx="2218759" cy="2218759"/>
        </a:xfrm>
      </dgm:spPr>
      <dgm:t>
        <a:bodyPr/>
        <a:lstStyle/>
        <a:p>
          <a:pPr rtl="1">
            <a:buNone/>
          </a:pPr>
          <a:r>
            <a:rPr lang="en-US" sz="3200" b="1" dirty="0">
              <a:latin typeface="Century" panose="02040604050505020304" pitchFamily="18" charset="0"/>
              <a:ea typeface="+mn-ea"/>
              <a:cs typeface="+mn-cs"/>
            </a:rPr>
            <a:t>virus</a:t>
          </a:r>
          <a:endParaRPr lang="fa-IR" sz="3200" b="1" dirty="0">
            <a:latin typeface="Century" panose="02040604050505020304" pitchFamily="18" charset="0"/>
            <a:ea typeface="+mn-ea"/>
            <a:cs typeface="Tahoma" panose="020B0604030504040204" pitchFamily="34" charset="0"/>
          </a:endParaRPr>
        </a:p>
      </dgm:t>
    </dgm:pt>
    <dgm:pt modelId="{60EAFD5E-A6F7-4381-97D5-A37D136EC8D5}" type="parTrans" cxnId="{998AA261-6CD5-42D5-A28A-F0E708F9E798}">
      <dgm:prSet/>
      <dgm:spPr/>
      <dgm:t>
        <a:bodyPr/>
        <a:lstStyle/>
        <a:p>
          <a:pPr rtl="1"/>
          <a:endParaRPr lang="fa-IR"/>
        </a:p>
      </dgm:t>
    </dgm:pt>
    <dgm:pt modelId="{C09E6421-B8B3-4E05-9AB3-324FAE1057DA}" type="sibTrans" cxnId="{998AA261-6CD5-42D5-A28A-F0E708F9E798}">
      <dgm:prSet/>
      <dgm:spPr/>
      <dgm:t>
        <a:bodyPr/>
        <a:lstStyle/>
        <a:p>
          <a:pPr rtl="1"/>
          <a:endParaRPr lang="fa-IR"/>
        </a:p>
      </dgm:t>
    </dgm:pt>
    <dgm:pt modelId="{91DB17B7-E165-43D0-8E31-EE989BC349CB}">
      <dgm:prSet phldrT="[Text]" custT="1"/>
      <dgm:spPr>
        <a:xfrm>
          <a:off x="3445810" y="396"/>
          <a:ext cx="1109379" cy="1109379"/>
        </a:xfrm>
      </dgm:spPr>
      <dgm:t>
        <a:bodyPr/>
        <a:lstStyle/>
        <a:p>
          <a:pPr rtl="1">
            <a:buNone/>
          </a:pPr>
          <a:r>
            <a:rPr lang="en-US" sz="2000" b="1" dirty="0">
              <a:latin typeface="Century" panose="02040604050505020304" pitchFamily="18" charset="0"/>
              <a:ea typeface="+mn-ea"/>
              <a:cs typeface="+mn-cs"/>
            </a:rPr>
            <a:t>Email</a:t>
          </a:r>
          <a:endParaRPr lang="fa-IR" sz="1700" b="1" dirty="0">
            <a:latin typeface="Century" panose="02040604050505020304" pitchFamily="18" charset="0"/>
            <a:ea typeface="+mn-ea"/>
            <a:cs typeface="Tahoma" panose="020B0604030504040204" pitchFamily="34" charset="0"/>
          </a:endParaRPr>
        </a:p>
      </dgm:t>
    </dgm:pt>
    <dgm:pt modelId="{6DD50666-69E9-488D-B4FE-F59D67BD99C3}" type="parTrans" cxnId="{408B6F96-49AC-4067-AD91-DB47942DF342}">
      <dgm:prSet/>
      <dgm:spPr/>
      <dgm:t>
        <a:bodyPr/>
        <a:lstStyle/>
        <a:p>
          <a:pPr rtl="1"/>
          <a:endParaRPr lang="fa-IR"/>
        </a:p>
      </dgm:t>
    </dgm:pt>
    <dgm:pt modelId="{5A4318B8-15D1-4A67-BB42-C38BF7A3C7B2}" type="sibTrans" cxnId="{408B6F96-49AC-4067-AD91-DB47942DF342}">
      <dgm:prSet/>
      <dgm:spPr/>
      <dgm:t>
        <a:bodyPr/>
        <a:lstStyle/>
        <a:p>
          <a:pPr rtl="1"/>
          <a:endParaRPr lang="fa-IR"/>
        </a:p>
      </dgm:t>
    </dgm:pt>
    <dgm:pt modelId="{98A020F4-0055-4CEB-8626-21E185C99910}">
      <dgm:prSet phldrT="[Text]" custT="1"/>
      <dgm:spPr>
        <a:xfrm>
          <a:off x="4697149" y="722857"/>
          <a:ext cx="1109379" cy="1109379"/>
        </a:xfrm>
      </dgm:spPr>
      <dgm:t>
        <a:bodyPr/>
        <a:lstStyle/>
        <a:p>
          <a:pPr rtl="1">
            <a:buNone/>
          </a:pPr>
          <a:r>
            <a:rPr lang="en-US" sz="2000" b="1" dirty="0">
              <a:latin typeface="Century" panose="02040604050505020304" pitchFamily="18" charset="0"/>
              <a:ea typeface="+mn-ea"/>
              <a:cs typeface="+mn-cs"/>
            </a:rPr>
            <a:t>Trojan horse</a:t>
          </a:r>
          <a:endParaRPr lang="fa-IR" sz="2000" b="1" dirty="0">
            <a:latin typeface="Century" panose="02040604050505020304" pitchFamily="18" charset="0"/>
            <a:ea typeface="+mn-ea"/>
            <a:cs typeface="Tahoma" panose="020B0604030504040204" pitchFamily="34" charset="0"/>
          </a:endParaRPr>
        </a:p>
      </dgm:t>
    </dgm:pt>
    <dgm:pt modelId="{B49D64FE-8E81-4E37-A81E-C6F8C9D1D2F8}" type="parTrans" cxnId="{FDD50EF4-C976-488D-905B-4DAAF8B63ACD}">
      <dgm:prSet/>
      <dgm:spPr/>
      <dgm:t>
        <a:bodyPr/>
        <a:lstStyle/>
        <a:p>
          <a:pPr rtl="1"/>
          <a:endParaRPr lang="fa-IR"/>
        </a:p>
      </dgm:t>
    </dgm:pt>
    <dgm:pt modelId="{D16C2212-D100-46C8-8240-F70A62E9AE55}" type="sibTrans" cxnId="{FDD50EF4-C976-488D-905B-4DAAF8B63ACD}">
      <dgm:prSet/>
      <dgm:spPr/>
      <dgm:t>
        <a:bodyPr/>
        <a:lstStyle/>
        <a:p>
          <a:pPr rtl="1"/>
          <a:endParaRPr lang="fa-IR"/>
        </a:p>
      </dgm:t>
    </dgm:pt>
    <dgm:pt modelId="{2DCE4CA1-890F-4F4F-883E-3A70A439B0C2}">
      <dgm:prSet phldrT="[Text]" custT="1"/>
      <dgm:spPr>
        <a:xfrm>
          <a:off x="4697149" y="2167779"/>
          <a:ext cx="1109379" cy="1109379"/>
        </a:xfrm>
      </dgm:spPr>
      <dgm:t>
        <a:bodyPr/>
        <a:lstStyle/>
        <a:p>
          <a:pPr rtl="1">
            <a:buNone/>
          </a:pPr>
          <a:r>
            <a:rPr lang="en-US" sz="2000" b="1" dirty="0">
              <a:latin typeface="Century" panose="02040604050505020304" pitchFamily="18" charset="0"/>
              <a:ea typeface="+mn-ea"/>
              <a:cs typeface="+mn-cs"/>
            </a:rPr>
            <a:t>Worm</a:t>
          </a:r>
          <a:endParaRPr lang="fa-IR" sz="2000" b="1" dirty="0">
            <a:latin typeface="Century" panose="02040604050505020304" pitchFamily="18" charset="0"/>
            <a:ea typeface="+mn-ea"/>
            <a:cs typeface="Tahoma" panose="020B0604030504040204" pitchFamily="34" charset="0"/>
          </a:endParaRPr>
        </a:p>
      </dgm:t>
    </dgm:pt>
    <dgm:pt modelId="{645DB9DF-F3C5-46E7-AF2E-E3E7A1CEFCB5}" type="parTrans" cxnId="{FC292A97-64B1-440F-822F-E720D1EFCB0D}">
      <dgm:prSet/>
      <dgm:spPr/>
      <dgm:t>
        <a:bodyPr/>
        <a:lstStyle/>
        <a:p>
          <a:pPr rtl="1"/>
          <a:endParaRPr lang="fa-IR"/>
        </a:p>
      </dgm:t>
    </dgm:pt>
    <dgm:pt modelId="{CABE3E44-2F36-4805-8422-035A25C511CE}" type="sibTrans" cxnId="{FC292A97-64B1-440F-822F-E720D1EFCB0D}">
      <dgm:prSet/>
      <dgm:spPr/>
      <dgm:t>
        <a:bodyPr/>
        <a:lstStyle/>
        <a:p>
          <a:pPr rtl="1"/>
          <a:endParaRPr lang="fa-IR"/>
        </a:p>
      </dgm:t>
    </dgm:pt>
    <dgm:pt modelId="{8DC4B471-CDC5-4370-85E7-68E3ADC62AB1}">
      <dgm:prSet phldrT="[Text]" custT="1"/>
      <dgm:spPr>
        <a:xfrm>
          <a:off x="3445810" y="2890241"/>
          <a:ext cx="1109379" cy="1109379"/>
        </a:xfrm>
      </dgm:spPr>
      <dgm:t>
        <a:bodyPr/>
        <a:lstStyle/>
        <a:p>
          <a:pPr rtl="1">
            <a:buNone/>
          </a:pPr>
          <a:r>
            <a:rPr lang="en-US" sz="2000" b="1" dirty="0">
              <a:latin typeface="Century" panose="02040604050505020304" pitchFamily="18" charset="0"/>
              <a:ea typeface="+mn-ea"/>
              <a:cs typeface="+mn-cs"/>
            </a:rPr>
            <a:t>Macro</a:t>
          </a:r>
          <a:endParaRPr lang="fa-IR" sz="2000" b="1" dirty="0">
            <a:latin typeface="Century" panose="02040604050505020304" pitchFamily="18" charset="0"/>
            <a:ea typeface="+mn-ea"/>
            <a:cs typeface="Tahoma" panose="020B0604030504040204" pitchFamily="34" charset="0"/>
          </a:endParaRPr>
        </a:p>
      </dgm:t>
    </dgm:pt>
    <dgm:pt modelId="{EB0ACD8D-AC02-4021-B50D-886A0B6C523E}" type="parTrans" cxnId="{1DF19114-579C-4DEF-BB10-CC4C194364E8}">
      <dgm:prSet/>
      <dgm:spPr/>
      <dgm:t>
        <a:bodyPr/>
        <a:lstStyle/>
        <a:p>
          <a:pPr rtl="1"/>
          <a:endParaRPr lang="fa-IR"/>
        </a:p>
      </dgm:t>
    </dgm:pt>
    <dgm:pt modelId="{AA8D78C5-068A-4768-A000-648E57B01D8B}" type="sibTrans" cxnId="{1DF19114-579C-4DEF-BB10-CC4C194364E8}">
      <dgm:prSet/>
      <dgm:spPr/>
      <dgm:t>
        <a:bodyPr/>
        <a:lstStyle/>
        <a:p>
          <a:pPr rtl="1"/>
          <a:endParaRPr lang="fa-IR"/>
        </a:p>
      </dgm:t>
    </dgm:pt>
    <dgm:pt modelId="{D4C5DCA4-64E9-4524-8612-40270FE8A492}">
      <dgm:prSet phldrT="[Text]" custT="1"/>
      <dgm:spPr>
        <a:xfrm>
          <a:off x="2194470" y="2167779"/>
          <a:ext cx="1109379" cy="1109379"/>
        </a:xfrm>
      </dgm:spPr>
      <dgm:t>
        <a:bodyPr/>
        <a:lstStyle/>
        <a:p>
          <a:pPr rtl="1">
            <a:buNone/>
          </a:pPr>
          <a:r>
            <a:rPr lang="en-US" sz="2000" b="1" dirty="0">
              <a:latin typeface="Century" panose="02040604050505020304" pitchFamily="18" charset="0"/>
              <a:ea typeface="+mn-ea"/>
              <a:cs typeface="+mn-cs"/>
            </a:rPr>
            <a:t>Boot sector</a:t>
          </a:r>
          <a:endParaRPr lang="fa-IR" sz="2000" b="1" dirty="0">
            <a:latin typeface="Century" panose="02040604050505020304" pitchFamily="18" charset="0"/>
            <a:ea typeface="+mn-ea"/>
            <a:cs typeface="Tahoma" panose="020B0604030504040204" pitchFamily="34" charset="0"/>
          </a:endParaRPr>
        </a:p>
      </dgm:t>
    </dgm:pt>
    <dgm:pt modelId="{154D4461-0FD4-4977-8193-4F0432B152E7}" type="parTrans" cxnId="{69FF31CD-15DE-4046-B33D-C51BF9F8CBB1}">
      <dgm:prSet/>
      <dgm:spPr/>
      <dgm:t>
        <a:bodyPr/>
        <a:lstStyle/>
        <a:p>
          <a:pPr rtl="1"/>
          <a:endParaRPr lang="fa-IR"/>
        </a:p>
      </dgm:t>
    </dgm:pt>
    <dgm:pt modelId="{4A91182C-0EFB-499C-893C-EB4FF5110D0A}" type="sibTrans" cxnId="{69FF31CD-15DE-4046-B33D-C51BF9F8CBB1}">
      <dgm:prSet/>
      <dgm:spPr/>
      <dgm:t>
        <a:bodyPr/>
        <a:lstStyle/>
        <a:p>
          <a:pPr rtl="1"/>
          <a:endParaRPr lang="fa-IR"/>
        </a:p>
      </dgm:t>
    </dgm:pt>
    <dgm:pt modelId="{8DC3DF73-61E1-4913-B687-E1A570A0AA22}">
      <dgm:prSet phldrT="[Text]" custT="1"/>
      <dgm:spPr>
        <a:xfrm>
          <a:off x="2194470" y="722857"/>
          <a:ext cx="1109379" cy="1109379"/>
        </a:xfrm>
      </dgm:spPr>
      <dgm:t>
        <a:bodyPr/>
        <a:lstStyle/>
        <a:p>
          <a:pPr rtl="1">
            <a:buNone/>
          </a:pPr>
          <a:r>
            <a:rPr lang="en-US" sz="1800" b="1" dirty="0">
              <a:latin typeface="Century" panose="02040604050505020304" pitchFamily="18" charset="0"/>
              <a:ea typeface="+mn-ea"/>
              <a:cs typeface="+mn-cs"/>
            </a:rPr>
            <a:t>Multi partition</a:t>
          </a:r>
          <a:endParaRPr lang="fa-IR" sz="1800" b="1" dirty="0">
            <a:latin typeface="Century" panose="02040604050505020304" pitchFamily="18" charset="0"/>
            <a:ea typeface="+mn-ea"/>
            <a:cs typeface="Tahoma" panose="020B0604030504040204" pitchFamily="34" charset="0"/>
          </a:endParaRPr>
        </a:p>
      </dgm:t>
    </dgm:pt>
    <dgm:pt modelId="{10CA09E8-3211-4BB7-8609-C7F74BFB2891}" type="parTrans" cxnId="{4019E838-D018-4141-95DB-092DC8E948A8}">
      <dgm:prSet/>
      <dgm:spPr/>
      <dgm:t>
        <a:bodyPr/>
        <a:lstStyle/>
        <a:p>
          <a:pPr rtl="1"/>
          <a:endParaRPr lang="fa-IR"/>
        </a:p>
      </dgm:t>
    </dgm:pt>
    <dgm:pt modelId="{1B3D7CE2-288E-4D7D-A667-A64C6C2F9EE7}" type="sibTrans" cxnId="{4019E838-D018-4141-95DB-092DC8E948A8}">
      <dgm:prSet/>
      <dgm:spPr/>
      <dgm:t>
        <a:bodyPr/>
        <a:lstStyle/>
        <a:p>
          <a:pPr rtl="1"/>
          <a:endParaRPr lang="fa-IR"/>
        </a:p>
      </dgm:t>
    </dgm:pt>
    <dgm:pt modelId="{1675F13A-B3AE-469A-9FFD-7FDBC3EC07B2}" type="pres">
      <dgm:prSet presAssocID="{A8FCF900-B275-4385-9784-3F15F74976E4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2C135808-1ADF-4401-A4EB-B9AB00DCEBFA}" type="pres">
      <dgm:prSet presAssocID="{CE20C79C-86AD-40A3-B404-534D445A8374}" presName="centerShape" presStyleLbl="node0" presStyleIdx="0" presStyleCnt="1"/>
      <dgm:spPr>
        <a:prstGeom prst="ellipse">
          <a:avLst/>
        </a:prstGeom>
      </dgm:spPr>
    </dgm:pt>
    <dgm:pt modelId="{CF15B5CA-371D-47E8-921B-047E872A3F56}" type="pres">
      <dgm:prSet presAssocID="{6DD50666-69E9-488D-B4FE-F59D67BD99C3}" presName="parTrans" presStyleLbl="sibTrans2D1" presStyleIdx="0" presStyleCnt="6"/>
      <dgm:spPr/>
    </dgm:pt>
    <dgm:pt modelId="{FE45C452-073E-4645-BF83-2FC8695C383F}" type="pres">
      <dgm:prSet presAssocID="{6DD50666-69E9-488D-B4FE-F59D67BD99C3}" presName="connectorText" presStyleLbl="sibTrans2D1" presStyleIdx="0" presStyleCnt="6"/>
      <dgm:spPr/>
    </dgm:pt>
    <dgm:pt modelId="{F713D806-FF6B-4BD6-AF91-B0BBF622FF82}" type="pres">
      <dgm:prSet presAssocID="{91DB17B7-E165-43D0-8E31-EE989BC349CB}" presName="node" presStyleLbl="node1" presStyleIdx="0" presStyleCnt="6">
        <dgm:presLayoutVars>
          <dgm:bulletEnabled val="1"/>
        </dgm:presLayoutVars>
      </dgm:prSet>
      <dgm:spPr>
        <a:prstGeom prst="ellipse">
          <a:avLst/>
        </a:prstGeom>
      </dgm:spPr>
    </dgm:pt>
    <dgm:pt modelId="{9B12F3CD-A7E4-4049-9D6D-3FC7A17DC14C}" type="pres">
      <dgm:prSet presAssocID="{B49D64FE-8E81-4E37-A81E-C6F8C9D1D2F8}" presName="parTrans" presStyleLbl="sibTrans2D1" presStyleIdx="1" presStyleCnt="6"/>
      <dgm:spPr/>
    </dgm:pt>
    <dgm:pt modelId="{4D5E8EED-160B-496C-82BF-36EEDD99676F}" type="pres">
      <dgm:prSet presAssocID="{B49D64FE-8E81-4E37-A81E-C6F8C9D1D2F8}" presName="connectorText" presStyleLbl="sibTrans2D1" presStyleIdx="1" presStyleCnt="6"/>
      <dgm:spPr/>
    </dgm:pt>
    <dgm:pt modelId="{3CFC8B71-D09C-46C2-AA75-A49DCE55BFF5}" type="pres">
      <dgm:prSet presAssocID="{98A020F4-0055-4CEB-8626-21E185C99910}" presName="node" presStyleLbl="node1" presStyleIdx="1" presStyleCnt="6">
        <dgm:presLayoutVars>
          <dgm:bulletEnabled val="1"/>
        </dgm:presLayoutVars>
      </dgm:prSet>
      <dgm:spPr>
        <a:prstGeom prst="ellipse">
          <a:avLst/>
        </a:prstGeom>
      </dgm:spPr>
    </dgm:pt>
    <dgm:pt modelId="{A981F37B-011A-4E98-840E-F651EE15B1D1}" type="pres">
      <dgm:prSet presAssocID="{645DB9DF-F3C5-46E7-AF2E-E3E7A1CEFCB5}" presName="parTrans" presStyleLbl="sibTrans2D1" presStyleIdx="2" presStyleCnt="6"/>
      <dgm:spPr/>
    </dgm:pt>
    <dgm:pt modelId="{F4388159-6185-42F7-BB50-D7D3533C2E97}" type="pres">
      <dgm:prSet presAssocID="{645DB9DF-F3C5-46E7-AF2E-E3E7A1CEFCB5}" presName="connectorText" presStyleLbl="sibTrans2D1" presStyleIdx="2" presStyleCnt="6"/>
      <dgm:spPr/>
    </dgm:pt>
    <dgm:pt modelId="{DA6155A3-4412-4CC4-A2EE-5389F21CB562}" type="pres">
      <dgm:prSet presAssocID="{2DCE4CA1-890F-4F4F-883E-3A70A439B0C2}" presName="node" presStyleLbl="node1" presStyleIdx="2" presStyleCnt="6">
        <dgm:presLayoutVars>
          <dgm:bulletEnabled val="1"/>
        </dgm:presLayoutVars>
      </dgm:prSet>
      <dgm:spPr>
        <a:prstGeom prst="ellipse">
          <a:avLst/>
        </a:prstGeom>
      </dgm:spPr>
    </dgm:pt>
    <dgm:pt modelId="{5E91BF26-9993-4167-9383-1295AAE8C92D}" type="pres">
      <dgm:prSet presAssocID="{EB0ACD8D-AC02-4021-B50D-886A0B6C523E}" presName="parTrans" presStyleLbl="sibTrans2D1" presStyleIdx="3" presStyleCnt="6"/>
      <dgm:spPr/>
    </dgm:pt>
    <dgm:pt modelId="{E5E91B5E-E642-44EA-AE22-502F939AAE82}" type="pres">
      <dgm:prSet presAssocID="{EB0ACD8D-AC02-4021-B50D-886A0B6C523E}" presName="connectorText" presStyleLbl="sibTrans2D1" presStyleIdx="3" presStyleCnt="6"/>
      <dgm:spPr/>
    </dgm:pt>
    <dgm:pt modelId="{AB15FD05-BDCA-4269-BB32-DED45E7E09F7}" type="pres">
      <dgm:prSet presAssocID="{8DC4B471-CDC5-4370-85E7-68E3ADC62AB1}" presName="node" presStyleLbl="node1" presStyleIdx="3" presStyleCnt="6">
        <dgm:presLayoutVars>
          <dgm:bulletEnabled val="1"/>
        </dgm:presLayoutVars>
      </dgm:prSet>
      <dgm:spPr>
        <a:prstGeom prst="ellipse">
          <a:avLst/>
        </a:prstGeom>
      </dgm:spPr>
    </dgm:pt>
    <dgm:pt modelId="{EFAFF24B-68DB-46A4-9FAA-AB70E145A4E3}" type="pres">
      <dgm:prSet presAssocID="{154D4461-0FD4-4977-8193-4F0432B152E7}" presName="parTrans" presStyleLbl="sibTrans2D1" presStyleIdx="4" presStyleCnt="6"/>
      <dgm:spPr/>
    </dgm:pt>
    <dgm:pt modelId="{D62D808B-20B9-4DAF-BF3F-8A8D7A1D4F76}" type="pres">
      <dgm:prSet presAssocID="{154D4461-0FD4-4977-8193-4F0432B152E7}" presName="connectorText" presStyleLbl="sibTrans2D1" presStyleIdx="4" presStyleCnt="6"/>
      <dgm:spPr/>
    </dgm:pt>
    <dgm:pt modelId="{1DC2A53B-848E-43F9-A72E-8E60AA62B4DC}" type="pres">
      <dgm:prSet presAssocID="{D4C5DCA4-64E9-4524-8612-40270FE8A492}" presName="node" presStyleLbl="node1" presStyleIdx="4" presStyleCnt="6">
        <dgm:presLayoutVars>
          <dgm:bulletEnabled val="1"/>
        </dgm:presLayoutVars>
      </dgm:prSet>
      <dgm:spPr>
        <a:prstGeom prst="ellipse">
          <a:avLst/>
        </a:prstGeom>
      </dgm:spPr>
    </dgm:pt>
    <dgm:pt modelId="{26EFD6EA-77AF-46A7-8DE7-54F3254669AE}" type="pres">
      <dgm:prSet presAssocID="{10CA09E8-3211-4BB7-8609-C7F74BFB2891}" presName="parTrans" presStyleLbl="sibTrans2D1" presStyleIdx="5" presStyleCnt="6"/>
      <dgm:spPr/>
    </dgm:pt>
    <dgm:pt modelId="{8B034235-3852-48F6-96BC-3D315D074B6D}" type="pres">
      <dgm:prSet presAssocID="{10CA09E8-3211-4BB7-8609-C7F74BFB2891}" presName="connectorText" presStyleLbl="sibTrans2D1" presStyleIdx="5" presStyleCnt="6"/>
      <dgm:spPr/>
    </dgm:pt>
    <dgm:pt modelId="{4170C408-03AD-4362-AA9A-9E38C0967402}" type="pres">
      <dgm:prSet presAssocID="{8DC3DF73-61E1-4913-B687-E1A570A0AA22}" presName="node" presStyleLbl="node1" presStyleIdx="5" presStyleCnt="6">
        <dgm:presLayoutVars>
          <dgm:bulletEnabled val="1"/>
        </dgm:presLayoutVars>
      </dgm:prSet>
      <dgm:spPr>
        <a:prstGeom prst="ellipse">
          <a:avLst/>
        </a:prstGeom>
      </dgm:spPr>
    </dgm:pt>
  </dgm:ptLst>
  <dgm:cxnLst>
    <dgm:cxn modelId="{29EF760D-383D-481B-92C0-4AF9A09F60AC}" type="presOf" srcId="{B49D64FE-8E81-4E37-A81E-C6F8C9D1D2F8}" destId="{4D5E8EED-160B-496C-82BF-36EEDD99676F}" srcOrd="1" destOrd="0" presId="urn:microsoft.com/office/officeart/2005/8/layout/radial5"/>
    <dgm:cxn modelId="{1DF19114-579C-4DEF-BB10-CC4C194364E8}" srcId="{CE20C79C-86AD-40A3-B404-534D445A8374}" destId="{8DC4B471-CDC5-4370-85E7-68E3ADC62AB1}" srcOrd="3" destOrd="0" parTransId="{EB0ACD8D-AC02-4021-B50D-886A0B6C523E}" sibTransId="{AA8D78C5-068A-4768-A000-648E57B01D8B}"/>
    <dgm:cxn modelId="{4019E838-D018-4141-95DB-092DC8E948A8}" srcId="{CE20C79C-86AD-40A3-B404-534D445A8374}" destId="{8DC3DF73-61E1-4913-B687-E1A570A0AA22}" srcOrd="5" destOrd="0" parTransId="{10CA09E8-3211-4BB7-8609-C7F74BFB2891}" sibTransId="{1B3D7CE2-288E-4D7D-A667-A64C6C2F9EE7}"/>
    <dgm:cxn modelId="{998AA261-6CD5-42D5-A28A-F0E708F9E798}" srcId="{A8FCF900-B275-4385-9784-3F15F74976E4}" destId="{CE20C79C-86AD-40A3-B404-534D445A8374}" srcOrd="0" destOrd="0" parTransId="{60EAFD5E-A6F7-4381-97D5-A37D136EC8D5}" sibTransId="{C09E6421-B8B3-4E05-9AB3-324FAE1057DA}"/>
    <dgm:cxn modelId="{286E5B44-9360-4C4C-9DF2-8E6294B9D211}" type="presOf" srcId="{6DD50666-69E9-488D-B4FE-F59D67BD99C3}" destId="{CF15B5CA-371D-47E8-921B-047E872A3F56}" srcOrd="0" destOrd="0" presId="urn:microsoft.com/office/officeart/2005/8/layout/radial5"/>
    <dgm:cxn modelId="{70AF8869-8E32-4D63-BE99-C478C4D9FBA6}" type="presOf" srcId="{154D4461-0FD4-4977-8193-4F0432B152E7}" destId="{D62D808B-20B9-4DAF-BF3F-8A8D7A1D4F76}" srcOrd="1" destOrd="0" presId="urn:microsoft.com/office/officeart/2005/8/layout/radial5"/>
    <dgm:cxn modelId="{E0FC124E-D0CC-4D72-A472-3829C30869DE}" type="presOf" srcId="{EB0ACD8D-AC02-4021-B50D-886A0B6C523E}" destId="{5E91BF26-9993-4167-9383-1295AAE8C92D}" srcOrd="0" destOrd="0" presId="urn:microsoft.com/office/officeart/2005/8/layout/radial5"/>
    <dgm:cxn modelId="{718B2450-982B-4561-9574-5DB8B2F6030E}" type="presOf" srcId="{8DC4B471-CDC5-4370-85E7-68E3ADC62AB1}" destId="{AB15FD05-BDCA-4269-BB32-DED45E7E09F7}" srcOrd="0" destOrd="0" presId="urn:microsoft.com/office/officeart/2005/8/layout/radial5"/>
    <dgm:cxn modelId="{0AD2987D-5576-4CFD-8C76-3C85C5C262B0}" type="presOf" srcId="{D4C5DCA4-64E9-4524-8612-40270FE8A492}" destId="{1DC2A53B-848E-43F9-A72E-8E60AA62B4DC}" srcOrd="0" destOrd="0" presId="urn:microsoft.com/office/officeart/2005/8/layout/radial5"/>
    <dgm:cxn modelId="{7649F692-950B-42EE-8D44-B7C847F702D4}" type="presOf" srcId="{10CA09E8-3211-4BB7-8609-C7F74BFB2891}" destId="{8B034235-3852-48F6-96BC-3D315D074B6D}" srcOrd="1" destOrd="0" presId="urn:microsoft.com/office/officeart/2005/8/layout/radial5"/>
    <dgm:cxn modelId="{408B6F96-49AC-4067-AD91-DB47942DF342}" srcId="{CE20C79C-86AD-40A3-B404-534D445A8374}" destId="{91DB17B7-E165-43D0-8E31-EE989BC349CB}" srcOrd="0" destOrd="0" parTransId="{6DD50666-69E9-488D-B4FE-F59D67BD99C3}" sibTransId="{5A4318B8-15D1-4A67-BB42-C38BF7A3C7B2}"/>
    <dgm:cxn modelId="{FC292A97-64B1-440F-822F-E720D1EFCB0D}" srcId="{CE20C79C-86AD-40A3-B404-534D445A8374}" destId="{2DCE4CA1-890F-4F4F-883E-3A70A439B0C2}" srcOrd="2" destOrd="0" parTransId="{645DB9DF-F3C5-46E7-AF2E-E3E7A1CEFCB5}" sibTransId="{CABE3E44-2F36-4805-8422-035A25C511CE}"/>
    <dgm:cxn modelId="{7AD0ED98-6024-4BBE-8328-CB780EAEB81F}" type="presOf" srcId="{154D4461-0FD4-4977-8193-4F0432B152E7}" destId="{EFAFF24B-68DB-46A4-9FAA-AB70E145A4E3}" srcOrd="0" destOrd="0" presId="urn:microsoft.com/office/officeart/2005/8/layout/radial5"/>
    <dgm:cxn modelId="{EA9AB79A-0E68-4844-94EC-DF725C85DBC1}" type="presOf" srcId="{645DB9DF-F3C5-46E7-AF2E-E3E7A1CEFCB5}" destId="{A981F37B-011A-4E98-840E-F651EE15B1D1}" srcOrd="0" destOrd="0" presId="urn:microsoft.com/office/officeart/2005/8/layout/radial5"/>
    <dgm:cxn modelId="{0FAC86A7-DB7A-48B8-A057-EC4391823133}" type="presOf" srcId="{91DB17B7-E165-43D0-8E31-EE989BC349CB}" destId="{F713D806-FF6B-4BD6-AF91-B0BBF622FF82}" srcOrd="0" destOrd="0" presId="urn:microsoft.com/office/officeart/2005/8/layout/radial5"/>
    <dgm:cxn modelId="{F108E4AF-AE72-4F77-A3C4-6F1703F68DF6}" type="presOf" srcId="{10CA09E8-3211-4BB7-8609-C7F74BFB2891}" destId="{26EFD6EA-77AF-46A7-8DE7-54F3254669AE}" srcOrd="0" destOrd="0" presId="urn:microsoft.com/office/officeart/2005/8/layout/radial5"/>
    <dgm:cxn modelId="{802727B6-E18D-4958-BCF9-F7BA66E9612A}" type="presOf" srcId="{2DCE4CA1-890F-4F4F-883E-3A70A439B0C2}" destId="{DA6155A3-4412-4CC4-A2EE-5389F21CB562}" srcOrd="0" destOrd="0" presId="urn:microsoft.com/office/officeart/2005/8/layout/radial5"/>
    <dgm:cxn modelId="{60B664C6-A659-40DB-B97F-BE77AD95FF65}" type="presOf" srcId="{B49D64FE-8E81-4E37-A81E-C6F8C9D1D2F8}" destId="{9B12F3CD-A7E4-4049-9D6D-3FC7A17DC14C}" srcOrd="0" destOrd="0" presId="urn:microsoft.com/office/officeart/2005/8/layout/radial5"/>
    <dgm:cxn modelId="{69FF31CD-15DE-4046-B33D-C51BF9F8CBB1}" srcId="{CE20C79C-86AD-40A3-B404-534D445A8374}" destId="{D4C5DCA4-64E9-4524-8612-40270FE8A492}" srcOrd="4" destOrd="0" parTransId="{154D4461-0FD4-4977-8193-4F0432B152E7}" sibTransId="{4A91182C-0EFB-499C-893C-EB4FF5110D0A}"/>
    <dgm:cxn modelId="{9D669ED0-DB32-4D86-B622-D999DF899FB0}" type="presOf" srcId="{6DD50666-69E9-488D-B4FE-F59D67BD99C3}" destId="{FE45C452-073E-4645-BF83-2FC8695C383F}" srcOrd="1" destOrd="0" presId="urn:microsoft.com/office/officeart/2005/8/layout/radial5"/>
    <dgm:cxn modelId="{BCF5C9D5-81BA-41AC-BC50-E87F80A50BC3}" type="presOf" srcId="{A8FCF900-B275-4385-9784-3F15F74976E4}" destId="{1675F13A-B3AE-469A-9FFD-7FDBC3EC07B2}" srcOrd="0" destOrd="0" presId="urn:microsoft.com/office/officeart/2005/8/layout/radial5"/>
    <dgm:cxn modelId="{19AE0ADB-8212-4F38-A7DB-BE1070F1CCA3}" type="presOf" srcId="{CE20C79C-86AD-40A3-B404-534D445A8374}" destId="{2C135808-1ADF-4401-A4EB-B9AB00DCEBFA}" srcOrd="0" destOrd="0" presId="urn:microsoft.com/office/officeart/2005/8/layout/radial5"/>
    <dgm:cxn modelId="{C280C5DC-DC5E-40EB-BE60-F5BA045BC296}" type="presOf" srcId="{645DB9DF-F3C5-46E7-AF2E-E3E7A1CEFCB5}" destId="{F4388159-6185-42F7-BB50-D7D3533C2E97}" srcOrd="1" destOrd="0" presId="urn:microsoft.com/office/officeart/2005/8/layout/radial5"/>
    <dgm:cxn modelId="{870FB2E1-D351-4825-9C75-C3AEA32D10B0}" type="presOf" srcId="{98A020F4-0055-4CEB-8626-21E185C99910}" destId="{3CFC8B71-D09C-46C2-AA75-A49DCE55BFF5}" srcOrd="0" destOrd="0" presId="urn:microsoft.com/office/officeart/2005/8/layout/radial5"/>
    <dgm:cxn modelId="{E8B363F0-9EA5-471A-AC74-B58F8B95915F}" type="presOf" srcId="{8DC3DF73-61E1-4913-B687-E1A570A0AA22}" destId="{4170C408-03AD-4362-AA9A-9E38C0967402}" srcOrd="0" destOrd="0" presId="urn:microsoft.com/office/officeart/2005/8/layout/radial5"/>
    <dgm:cxn modelId="{FDD50EF4-C976-488D-905B-4DAAF8B63ACD}" srcId="{CE20C79C-86AD-40A3-B404-534D445A8374}" destId="{98A020F4-0055-4CEB-8626-21E185C99910}" srcOrd="1" destOrd="0" parTransId="{B49D64FE-8E81-4E37-A81E-C6F8C9D1D2F8}" sibTransId="{D16C2212-D100-46C8-8240-F70A62E9AE55}"/>
    <dgm:cxn modelId="{D45E37F7-F542-4F12-A0ED-73D230370494}" type="presOf" srcId="{EB0ACD8D-AC02-4021-B50D-886A0B6C523E}" destId="{E5E91B5E-E642-44EA-AE22-502F939AAE82}" srcOrd="1" destOrd="0" presId="urn:microsoft.com/office/officeart/2005/8/layout/radial5"/>
    <dgm:cxn modelId="{9DD9B1FE-A282-4966-8395-AD87F540B05E}" type="presParOf" srcId="{1675F13A-B3AE-469A-9FFD-7FDBC3EC07B2}" destId="{2C135808-1ADF-4401-A4EB-B9AB00DCEBFA}" srcOrd="0" destOrd="0" presId="urn:microsoft.com/office/officeart/2005/8/layout/radial5"/>
    <dgm:cxn modelId="{0AC59AFF-3C99-4A18-8C73-FFE9ADCFE2DF}" type="presParOf" srcId="{1675F13A-B3AE-469A-9FFD-7FDBC3EC07B2}" destId="{CF15B5CA-371D-47E8-921B-047E872A3F56}" srcOrd="1" destOrd="0" presId="urn:microsoft.com/office/officeart/2005/8/layout/radial5"/>
    <dgm:cxn modelId="{EBA53CA1-1322-42A4-B9BA-6D6CD3A885B0}" type="presParOf" srcId="{CF15B5CA-371D-47E8-921B-047E872A3F56}" destId="{FE45C452-073E-4645-BF83-2FC8695C383F}" srcOrd="0" destOrd="0" presId="urn:microsoft.com/office/officeart/2005/8/layout/radial5"/>
    <dgm:cxn modelId="{78999DD2-DCA5-4B4A-B41C-123223E3F600}" type="presParOf" srcId="{1675F13A-B3AE-469A-9FFD-7FDBC3EC07B2}" destId="{F713D806-FF6B-4BD6-AF91-B0BBF622FF82}" srcOrd="2" destOrd="0" presId="urn:microsoft.com/office/officeart/2005/8/layout/radial5"/>
    <dgm:cxn modelId="{E663398C-D089-4405-8BD3-3860A9F56AE3}" type="presParOf" srcId="{1675F13A-B3AE-469A-9FFD-7FDBC3EC07B2}" destId="{9B12F3CD-A7E4-4049-9D6D-3FC7A17DC14C}" srcOrd="3" destOrd="0" presId="urn:microsoft.com/office/officeart/2005/8/layout/radial5"/>
    <dgm:cxn modelId="{263833CA-BAE2-4300-9059-68F1BA7E4EF5}" type="presParOf" srcId="{9B12F3CD-A7E4-4049-9D6D-3FC7A17DC14C}" destId="{4D5E8EED-160B-496C-82BF-36EEDD99676F}" srcOrd="0" destOrd="0" presId="urn:microsoft.com/office/officeart/2005/8/layout/radial5"/>
    <dgm:cxn modelId="{2AFD4BFD-3859-487F-BE99-1E338779BCC0}" type="presParOf" srcId="{1675F13A-B3AE-469A-9FFD-7FDBC3EC07B2}" destId="{3CFC8B71-D09C-46C2-AA75-A49DCE55BFF5}" srcOrd="4" destOrd="0" presId="urn:microsoft.com/office/officeart/2005/8/layout/radial5"/>
    <dgm:cxn modelId="{968518D9-CD62-4D39-A026-D816529C102B}" type="presParOf" srcId="{1675F13A-B3AE-469A-9FFD-7FDBC3EC07B2}" destId="{A981F37B-011A-4E98-840E-F651EE15B1D1}" srcOrd="5" destOrd="0" presId="urn:microsoft.com/office/officeart/2005/8/layout/radial5"/>
    <dgm:cxn modelId="{A985287C-CEFA-4675-A841-B94307A5EE45}" type="presParOf" srcId="{A981F37B-011A-4E98-840E-F651EE15B1D1}" destId="{F4388159-6185-42F7-BB50-D7D3533C2E97}" srcOrd="0" destOrd="0" presId="urn:microsoft.com/office/officeart/2005/8/layout/radial5"/>
    <dgm:cxn modelId="{3E02CA84-7A74-42D5-AA8D-DEA69BC2296F}" type="presParOf" srcId="{1675F13A-B3AE-469A-9FFD-7FDBC3EC07B2}" destId="{DA6155A3-4412-4CC4-A2EE-5389F21CB562}" srcOrd="6" destOrd="0" presId="urn:microsoft.com/office/officeart/2005/8/layout/radial5"/>
    <dgm:cxn modelId="{84438C67-08FB-4341-8384-5CF482280748}" type="presParOf" srcId="{1675F13A-B3AE-469A-9FFD-7FDBC3EC07B2}" destId="{5E91BF26-9993-4167-9383-1295AAE8C92D}" srcOrd="7" destOrd="0" presId="urn:microsoft.com/office/officeart/2005/8/layout/radial5"/>
    <dgm:cxn modelId="{21955281-AC22-494B-AC7C-91F4ABD1EC66}" type="presParOf" srcId="{5E91BF26-9993-4167-9383-1295AAE8C92D}" destId="{E5E91B5E-E642-44EA-AE22-502F939AAE82}" srcOrd="0" destOrd="0" presId="urn:microsoft.com/office/officeart/2005/8/layout/radial5"/>
    <dgm:cxn modelId="{AD16BDD8-4709-4C11-A37F-56E6AB508DA2}" type="presParOf" srcId="{1675F13A-B3AE-469A-9FFD-7FDBC3EC07B2}" destId="{AB15FD05-BDCA-4269-BB32-DED45E7E09F7}" srcOrd="8" destOrd="0" presId="urn:microsoft.com/office/officeart/2005/8/layout/radial5"/>
    <dgm:cxn modelId="{E30D7F0D-796F-4EE0-9552-B8FE4E21F1BA}" type="presParOf" srcId="{1675F13A-B3AE-469A-9FFD-7FDBC3EC07B2}" destId="{EFAFF24B-68DB-46A4-9FAA-AB70E145A4E3}" srcOrd="9" destOrd="0" presId="urn:microsoft.com/office/officeart/2005/8/layout/radial5"/>
    <dgm:cxn modelId="{F06A8231-53F6-47EB-A5B1-A0E89D6B2D71}" type="presParOf" srcId="{EFAFF24B-68DB-46A4-9FAA-AB70E145A4E3}" destId="{D62D808B-20B9-4DAF-BF3F-8A8D7A1D4F76}" srcOrd="0" destOrd="0" presId="urn:microsoft.com/office/officeart/2005/8/layout/radial5"/>
    <dgm:cxn modelId="{77FB6D25-6F80-42E4-B37E-5E384AE4D22F}" type="presParOf" srcId="{1675F13A-B3AE-469A-9FFD-7FDBC3EC07B2}" destId="{1DC2A53B-848E-43F9-A72E-8E60AA62B4DC}" srcOrd="10" destOrd="0" presId="urn:microsoft.com/office/officeart/2005/8/layout/radial5"/>
    <dgm:cxn modelId="{0E7F2784-835C-4125-AD11-1589E664509F}" type="presParOf" srcId="{1675F13A-B3AE-469A-9FFD-7FDBC3EC07B2}" destId="{26EFD6EA-77AF-46A7-8DE7-54F3254669AE}" srcOrd="11" destOrd="0" presId="urn:microsoft.com/office/officeart/2005/8/layout/radial5"/>
    <dgm:cxn modelId="{FD885263-B101-448C-9916-7EE70570FA96}" type="presParOf" srcId="{26EFD6EA-77AF-46A7-8DE7-54F3254669AE}" destId="{8B034235-3852-48F6-96BC-3D315D074B6D}" srcOrd="0" destOrd="0" presId="urn:microsoft.com/office/officeart/2005/8/layout/radial5"/>
    <dgm:cxn modelId="{D143385A-F9A7-4122-9F54-287DFA740347}" type="presParOf" srcId="{1675F13A-B3AE-469A-9FFD-7FDBC3EC07B2}" destId="{4170C408-03AD-4362-AA9A-9E38C0967402}" srcOrd="12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E9ED47B-C15A-49CB-86F9-7038F9D2D406}" type="doc">
      <dgm:prSet loTypeId="urn:microsoft.com/office/officeart/2005/8/layout/radial4" loCatId="relationship" qsTypeId="urn:microsoft.com/office/officeart/2005/8/quickstyle/simple2" qsCatId="simple" csTypeId="urn:microsoft.com/office/officeart/2005/8/colors/accent2_1" csCatId="accent2" phldr="1"/>
      <dgm:spPr/>
      <dgm:t>
        <a:bodyPr/>
        <a:lstStyle/>
        <a:p>
          <a:pPr rtl="1"/>
          <a:endParaRPr lang="fa-IR"/>
        </a:p>
      </dgm:t>
    </dgm:pt>
    <dgm:pt modelId="{3832B144-28F9-4EA4-8999-05DE41F8AB7D}">
      <dgm:prSet phldrT="[Text]" custT="1"/>
      <dgm:spPr>
        <a:xfrm>
          <a:off x="2376797" y="2429323"/>
          <a:ext cx="1647205" cy="1647205"/>
        </a:xfrm>
        <a:prstGeom prst="ellipse">
          <a:avLst/>
        </a:prstGeom>
      </dgm:spPr>
      <dgm:t>
        <a:bodyPr/>
        <a:lstStyle/>
        <a:p>
          <a:pPr rtl="1">
            <a:buNone/>
          </a:pPr>
          <a:r>
            <a:rPr lang="fa-IR" sz="3200" dirty="0">
              <a:latin typeface="Corbel" panose="020B0503020204020204"/>
              <a:ea typeface="+mn-ea"/>
              <a:cs typeface="SD-Golpayegani Grunge" panose="00000800000000000000" pitchFamily="2" charset="-78"/>
            </a:rPr>
            <a:t>نشانه ها</a:t>
          </a:r>
        </a:p>
      </dgm:t>
    </dgm:pt>
    <dgm:pt modelId="{6257B636-68B0-4196-B6A2-84E0DCFD0569}" type="parTrans" cxnId="{3ADE7299-FFD9-419A-8740-EC57A54E7C36}">
      <dgm:prSet/>
      <dgm:spPr/>
      <dgm:t>
        <a:bodyPr/>
        <a:lstStyle/>
        <a:p>
          <a:pPr rtl="1"/>
          <a:endParaRPr lang="fa-IR"/>
        </a:p>
      </dgm:t>
    </dgm:pt>
    <dgm:pt modelId="{83BD8806-9636-4CF9-A856-7BCD18916B5A}" type="sibTrans" cxnId="{3ADE7299-FFD9-419A-8740-EC57A54E7C36}">
      <dgm:prSet/>
      <dgm:spPr/>
      <dgm:t>
        <a:bodyPr/>
        <a:lstStyle/>
        <a:p>
          <a:pPr rtl="1"/>
          <a:endParaRPr lang="fa-IR"/>
        </a:p>
      </dgm:t>
    </dgm:pt>
    <dgm:pt modelId="{C82CB4CA-D657-45D3-824C-E74C49A31149}">
      <dgm:prSet phldrT="[Text]"/>
      <dgm:spPr>
        <a:xfrm>
          <a:off x="490" y="2626988"/>
          <a:ext cx="1564845" cy="1251876"/>
        </a:xfrm>
        <a:prstGeom prst="roundRect">
          <a:avLst>
            <a:gd name="adj" fmla="val 10000"/>
          </a:avLst>
        </a:prstGeom>
      </dgm:spPr>
      <dgm:t>
        <a:bodyPr/>
        <a:lstStyle/>
        <a:p>
          <a:pPr rtl="1">
            <a:buNone/>
          </a:pPr>
          <a:r>
            <a:rPr lang="fa-IR" dirty="0">
              <a:latin typeface="Corbel" panose="020B0503020204020204"/>
              <a:ea typeface="+mn-ea"/>
              <a:cs typeface="SD-Golpayegani Grunge" panose="00000800000000000000" pitchFamily="2" charset="-78"/>
            </a:rPr>
            <a:t>قفل شدن سیستم</a:t>
          </a:r>
        </a:p>
      </dgm:t>
    </dgm:pt>
    <dgm:pt modelId="{06465CE6-416A-4D9B-8CB4-7C7A5893D20C}" type="parTrans" cxnId="{93AD9B32-A9C3-49CA-8437-AA9E22FD78EA}">
      <dgm:prSet/>
      <dgm:spPr>
        <a:xfrm rot="10800000">
          <a:off x="782912" y="3018199"/>
          <a:ext cx="1506220" cy="469453"/>
        </a:xfrm>
        <a:prstGeom prst="leftArrow">
          <a:avLst>
            <a:gd name="adj1" fmla="val 60000"/>
            <a:gd name="adj2" fmla="val 50000"/>
          </a:avLst>
        </a:prstGeom>
      </dgm:spPr>
      <dgm:t>
        <a:bodyPr/>
        <a:lstStyle/>
        <a:p>
          <a:pPr rtl="1"/>
          <a:endParaRPr lang="fa-IR"/>
        </a:p>
      </dgm:t>
    </dgm:pt>
    <dgm:pt modelId="{C013DCC5-28B5-4699-ACAA-502DAD74FBA7}" type="sibTrans" cxnId="{93AD9B32-A9C3-49CA-8437-AA9E22FD78EA}">
      <dgm:prSet/>
      <dgm:spPr/>
      <dgm:t>
        <a:bodyPr/>
        <a:lstStyle/>
        <a:p>
          <a:pPr rtl="1"/>
          <a:endParaRPr lang="fa-IR"/>
        </a:p>
      </dgm:t>
    </dgm:pt>
    <dgm:pt modelId="{6D1A10E1-B0E8-4571-8C06-CE810FCD494B}">
      <dgm:prSet phldrT="[Text]" custT="1"/>
      <dgm:spPr>
        <a:xfrm>
          <a:off x="708555" y="917566"/>
          <a:ext cx="1564845" cy="1251876"/>
        </a:xfrm>
        <a:prstGeom prst="roundRect">
          <a:avLst>
            <a:gd name="adj" fmla="val 10000"/>
          </a:avLst>
        </a:prstGeom>
      </dgm:spPr>
      <dgm:t>
        <a:bodyPr/>
        <a:lstStyle/>
        <a:p>
          <a:pPr rtl="1">
            <a:lnSpc>
              <a:spcPct val="100000"/>
            </a:lnSpc>
            <a:buNone/>
          </a:pPr>
          <a:r>
            <a:rPr lang="fa-IR" sz="2400" dirty="0">
              <a:latin typeface="Neirizi" panose="02000503000000020002" pitchFamily="2" charset="0"/>
              <a:ea typeface="+mn-ea"/>
              <a:cs typeface="SD-Golpayegani Grunge" panose="00000800000000000000" pitchFamily="2" charset="-78"/>
            </a:rPr>
            <a:t>اجرا نشدن</a:t>
          </a:r>
        </a:p>
        <a:p>
          <a:pPr rtl="1">
            <a:lnSpc>
              <a:spcPct val="100000"/>
            </a:lnSpc>
            <a:buNone/>
          </a:pPr>
          <a:r>
            <a:rPr lang="fa-IR" sz="2400" dirty="0">
              <a:latin typeface="Neirizi" panose="02000503000000020002" pitchFamily="2" charset="0"/>
              <a:ea typeface="+mn-ea"/>
              <a:cs typeface="SD-Golpayegani Grunge" panose="00000800000000000000" pitchFamily="2" charset="-78"/>
            </a:rPr>
            <a:t> برنامه ها</a:t>
          </a:r>
        </a:p>
      </dgm:t>
    </dgm:pt>
    <dgm:pt modelId="{598DB607-AE81-4394-8EA4-FFD17AAEFB80}" type="parTrans" cxnId="{51F23F02-4EE3-44D5-BA15-E3D826E0B846}">
      <dgm:prSet/>
      <dgm:spPr>
        <a:xfrm rot="13500000">
          <a:off x="1270397" y="1841307"/>
          <a:ext cx="1506220" cy="469453"/>
        </a:xfrm>
        <a:prstGeom prst="leftArrow">
          <a:avLst>
            <a:gd name="adj1" fmla="val 60000"/>
            <a:gd name="adj2" fmla="val 50000"/>
          </a:avLst>
        </a:prstGeom>
      </dgm:spPr>
      <dgm:t>
        <a:bodyPr/>
        <a:lstStyle/>
        <a:p>
          <a:pPr rtl="1"/>
          <a:endParaRPr lang="fa-IR"/>
        </a:p>
      </dgm:t>
    </dgm:pt>
    <dgm:pt modelId="{D99876F5-001D-4CE0-88F7-AE97D575986D}" type="sibTrans" cxnId="{51F23F02-4EE3-44D5-BA15-E3D826E0B846}">
      <dgm:prSet/>
      <dgm:spPr/>
      <dgm:t>
        <a:bodyPr/>
        <a:lstStyle/>
        <a:p>
          <a:pPr rtl="1"/>
          <a:endParaRPr lang="fa-IR"/>
        </a:p>
      </dgm:t>
    </dgm:pt>
    <dgm:pt modelId="{8CF9BA78-ACAF-436D-B2AB-9BA174DE997B}">
      <dgm:prSet phldrT="[Text]"/>
      <dgm:spPr>
        <a:xfrm>
          <a:off x="2417977" y="209500"/>
          <a:ext cx="1564845" cy="1251876"/>
        </a:xfrm>
        <a:prstGeom prst="roundRect">
          <a:avLst>
            <a:gd name="adj" fmla="val 10000"/>
          </a:avLst>
        </a:prstGeom>
      </dgm:spPr>
      <dgm:t>
        <a:bodyPr/>
        <a:lstStyle/>
        <a:p>
          <a:pPr rtl="1">
            <a:buNone/>
          </a:pPr>
          <a:r>
            <a:rPr lang="fa-IR" dirty="0">
              <a:latin typeface="Neirizi" panose="02000503000000020002" pitchFamily="2" charset="0"/>
              <a:ea typeface="+mn-ea"/>
              <a:cs typeface="SD-Golpayegani Grunge" panose="00000800000000000000" pitchFamily="2" charset="-78"/>
            </a:rPr>
            <a:t>به هم ریختن تصاویر</a:t>
          </a:r>
        </a:p>
      </dgm:t>
    </dgm:pt>
    <dgm:pt modelId="{40D53F8A-9B3D-4ECE-A508-1BC814CF0E8E}" type="parTrans" cxnId="{46541026-C9B9-44FB-89D9-CF73E563FF0D}">
      <dgm:prSet/>
      <dgm:spPr>
        <a:xfrm rot="16200000">
          <a:off x="2447289" y="1353822"/>
          <a:ext cx="1506220" cy="469453"/>
        </a:xfrm>
        <a:prstGeom prst="leftArrow">
          <a:avLst>
            <a:gd name="adj1" fmla="val 60000"/>
            <a:gd name="adj2" fmla="val 50000"/>
          </a:avLst>
        </a:prstGeom>
      </dgm:spPr>
      <dgm:t>
        <a:bodyPr/>
        <a:lstStyle/>
        <a:p>
          <a:pPr rtl="1"/>
          <a:endParaRPr lang="fa-IR"/>
        </a:p>
      </dgm:t>
    </dgm:pt>
    <dgm:pt modelId="{AFCA4517-C1E1-4B75-99A2-89A0A1879B9F}" type="sibTrans" cxnId="{46541026-C9B9-44FB-89D9-CF73E563FF0D}">
      <dgm:prSet/>
      <dgm:spPr/>
      <dgm:t>
        <a:bodyPr/>
        <a:lstStyle/>
        <a:p>
          <a:pPr rtl="1"/>
          <a:endParaRPr lang="fa-IR"/>
        </a:p>
      </dgm:t>
    </dgm:pt>
    <dgm:pt modelId="{595D6737-1044-4635-BA91-F9281EC27594}">
      <dgm:prSet phldrT="[Text]"/>
      <dgm:spPr>
        <a:xfrm>
          <a:off x="4127398" y="917566"/>
          <a:ext cx="1564845" cy="1251876"/>
        </a:xfrm>
        <a:prstGeom prst="roundRect">
          <a:avLst>
            <a:gd name="adj" fmla="val 10000"/>
          </a:avLst>
        </a:prstGeom>
      </dgm:spPr>
      <dgm:t>
        <a:bodyPr/>
        <a:lstStyle/>
        <a:p>
          <a:pPr rtl="1">
            <a:buNone/>
          </a:pPr>
          <a:r>
            <a:rPr lang="fa-IR" dirty="0">
              <a:latin typeface="Corbel" panose="020B0503020204020204"/>
              <a:ea typeface="+mn-ea"/>
              <a:cs typeface="SD-Golpayegani Grunge" panose="00000800000000000000" pitchFamily="2" charset="-78"/>
            </a:rPr>
            <a:t>کاهش سرعت سیستم</a:t>
          </a:r>
        </a:p>
      </dgm:t>
    </dgm:pt>
    <dgm:pt modelId="{085BFE0C-662E-4B2B-97D4-8120A23E9616}" type="parTrans" cxnId="{43CD5077-5C6C-4380-BC55-E96B0734E2E3}">
      <dgm:prSet/>
      <dgm:spPr>
        <a:xfrm rot="18900000">
          <a:off x="3624181" y="1841307"/>
          <a:ext cx="1506220" cy="469453"/>
        </a:xfrm>
        <a:prstGeom prst="leftArrow">
          <a:avLst>
            <a:gd name="adj1" fmla="val 60000"/>
            <a:gd name="adj2" fmla="val 50000"/>
          </a:avLst>
        </a:prstGeom>
      </dgm:spPr>
      <dgm:t>
        <a:bodyPr/>
        <a:lstStyle/>
        <a:p>
          <a:pPr rtl="1"/>
          <a:endParaRPr lang="fa-IR"/>
        </a:p>
      </dgm:t>
    </dgm:pt>
    <dgm:pt modelId="{3E7C044E-C3C4-4C2C-8173-95474E25B1A5}" type="sibTrans" cxnId="{43CD5077-5C6C-4380-BC55-E96B0734E2E3}">
      <dgm:prSet/>
      <dgm:spPr/>
      <dgm:t>
        <a:bodyPr/>
        <a:lstStyle/>
        <a:p>
          <a:pPr rtl="1"/>
          <a:endParaRPr lang="fa-IR"/>
        </a:p>
      </dgm:t>
    </dgm:pt>
    <dgm:pt modelId="{8114B027-94D3-4757-BED3-ADE769ECD5D6}">
      <dgm:prSet phldrT="[Text]"/>
      <dgm:spPr>
        <a:xfrm>
          <a:off x="4835464" y="2626988"/>
          <a:ext cx="1564845" cy="1251876"/>
        </a:xfrm>
        <a:prstGeom prst="roundRect">
          <a:avLst>
            <a:gd name="adj" fmla="val 10000"/>
          </a:avLst>
        </a:prstGeom>
      </dgm:spPr>
      <dgm:t>
        <a:bodyPr/>
        <a:lstStyle/>
        <a:p>
          <a:pPr rtl="1">
            <a:buNone/>
          </a:pPr>
          <a:r>
            <a:rPr lang="fa-IR" dirty="0">
              <a:latin typeface="Corbel" panose="020B0503020204020204"/>
              <a:ea typeface="+mn-ea"/>
              <a:cs typeface="SD-Golpayegani Grunge" panose="00000800000000000000" pitchFamily="2" charset="-78"/>
            </a:rPr>
            <a:t>افزایش اندازه فایل</a:t>
          </a:r>
        </a:p>
      </dgm:t>
    </dgm:pt>
    <dgm:pt modelId="{2FA5CA08-A0A3-456F-9827-8EB82D7B59FD}" type="parTrans" cxnId="{16A2E3C8-42F9-4D12-9C2A-A67D53D61F2B}">
      <dgm:prSet/>
      <dgm:spPr>
        <a:xfrm>
          <a:off x="4111666" y="3018199"/>
          <a:ext cx="1506220" cy="469453"/>
        </a:xfrm>
        <a:prstGeom prst="leftArrow">
          <a:avLst>
            <a:gd name="adj1" fmla="val 60000"/>
            <a:gd name="adj2" fmla="val 50000"/>
          </a:avLst>
        </a:prstGeom>
      </dgm:spPr>
      <dgm:t>
        <a:bodyPr/>
        <a:lstStyle/>
        <a:p>
          <a:pPr rtl="1"/>
          <a:endParaRPr lang="fa-IR"/>
        </a:p>
      </dgm:t>
    </dgm:pt>
    <dgm:pt modelId="{8DA8492D-BF2D-4913-A3CD-C622E4E8502F}" type="sibTrans" cxnId="{16A2E3C8-42F9-4D12-9C2A-A67D53D61F2B}">
      <dgm:prSet/>
      <dgm:spPr/>
      <dgm:t>
        <a:bodyPr/>
        <a:lstStyle/>
        <a:p>
          <a:pPr rtl="1"/>
          <a:endParaRPr lang="fa-IR"/>
        </a:p>
      </dgm:t>
    </dgm:pt>
    <dgm:pt modelId="{32E7831B-DA25-4F5E-B6A0-331D86C822DB}" type="pres">
      <dgm:prSet presAssocID="{DE9ED47B-C15A-49CB-86F9-7038F9D2D406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F0E0A6E3-1F1C-4031-8BAA-4157596D497E}" type="pres">
      <dgm:prSet presAssocID="{3832B144-28F9-4EA4-8999-05DE41F8AB7D}" presName="centerShape" presStyleLbl="node0" presStyleIdx="0" presStyleCnt="1"/>
      <dgm:spPr/>
    </dgm:pt>
    <dgm:pt modelId="{DC7F36F3-5C99-4EB6-A15B-C0AD02B3A7E6}" type="pres">
      <dgm:prSet presAssocID="{06465CE6-416A-4D9B-8CB4-7C7A5893D20C}" presName="parTrans" presStyleLbl="bgSibTrans2D1" presStyleIdx="0" presStyleCnt="5"/>
      <dgm:spPr/>
    </dgm:pt>
    <dgm:pt modelId="{C41498D7-DE7D-448B-8A59-A8A75BC7B4FA}" type="pres">
      <dgm:prSet presAssocID="{C82CB4CA-D657-45D3-824C-E74C49A31149}" presName="node" presStyleLbl="node1" presStyleIdx="0" presStyleCnt="5">
        <dgm:presLayoutVars>
          <dgm:bulletEnabled val="1"/>
        </dgm:presLayoutVars>
      </dgm:prSet>
      <dgm:spPr/>
    </dgm:pt>
    <dgm:pt modelId="{92B39B6C-2527-41B5-B090-3BB891488D87}" type="pres">
      <dgm:prSet presAssocID="{598DB607-AE81-4394-8EA4-FFD17AAEFB80}" presName="parTrans" presStyleLbl="bgSibTrans2D1" presStyleIdx="1" presStyleCnt="5"/>
      <dgm:spPr/>
    </dgm:pt>
    <dgm:pt modelId="{263BC587-1BEA-406F-BB7C-265EC94F6D03}" type="pres">
      <dgm:prSet presAssocID="{6D1A10E1-B0E8-4571-8C06-CE810FCD494B}" presName="node" presStyleLbl="node1" presStyleIdx="1" presStyleCnt="5">
        <dgm:presLayoutVars>
          <dgm:bulletEnabled val="1"/>
        </dgm:presLayoutVars>
      </dgm:prSet>
      <dgm:spPr/>
    </dgm:pt>
    <dgm:pt modelId="{2A735226-968A-477E-858A-3D7D02002E79}" type="pres">
      <dgm:prSet presAssocID="{40D53F8A-9B3D-4ECE-A508-1BC814CF0E8E}" presName="parTrans" presStyleLbl="bgSibTrans2D1" presStyleIdx="2" presStyleCnt="5"/>
      <dgm:spPr/>
    </dgm:pt>
    <dgm:pt modelId="{B55300FF-0460-4803-9389-4975B379E389}" type="pres">
      <dgm:prSet presAssocID="{8CF9BA78-ACAF-436D-B2AB-9BA174DE997B}" presName="node" presStyleLbl="node1" presStyleIdx="2" presStyleCnt="5">
        <dgm:presLayoutVars>
          <dgm:bulletEnabled val="1"/>
        </dgm:presLayoutVars>
      </dgm:prSet>
      <dgm:spPr/>
    </dgm:pt>
    <dgm:pt modelId="{C1B5B6CD-AA87-4FC9-B49C-FED4352C3AA8}" type="pres">
      <dgm:prSet presAssocID="{085BFE0C-662E-4B2B-97D4-8120A23E9616}" presName="parTrans" presStyleLbl="bgSibTrans2D1" presStyleIdx="3" presStyleCnt="5"/>
      <dgm:spPr/>
    </dgm:pt>
    <dgm:pt modelId="{11CEC419-DDB9-40A3-80CB-DC425A739E28}" type="pres">
      <dgm:prSet presAssocID="{595D6737-1044-4635-BA91-F9281EC27594}" presName="node" presStyleLbl="node1" presStyleIdx="3" presStyleCnt="5">
        <dgm:presLayoutVars>
          <dgm:bulletEnabled val="1"/>
        </dgm:presLayoutVars>
      </dgm:prSet>
      <dgm:spPr/>
    </dgm:pt>
    <dgm:pt modelId="{714EFAD0-76E0-48A9-80AF-07B446CE3398}" type="pres">
      <dgm:prSet presAssocID="{2FA5CA08-A0A3-456F-9827-8EB82D7B59FD}" presName="parTrans" presStyleLbl="bgSibTrans2D1" presStyleIdx="4" presStyleCnt="5"/>
      <dgm:spPr/>
    </dgm:pt>
    <dgm:pt modelId="{66490816-FB95-425A-A2B6-49AC4A1A2ABD}" type="pres">
      <dgm:prSet presAssocID="{8114B027-94D3-4757-BED3-ADE769ECD5D6}" presName="node" presStyleLbl="node1" presStyleIdx="4" presStyleCnt="5">
        <dgm:presLayoutVars>
          <dgm:bulletEnabled val="1"/>
        </dgm:presLayoutVars>
      </dgm:prSet>
      <dgm:spPr/>
    </dgm:pt>
  </dgm:ptLst>
  <dgm:cxnLst>
    <dgm:cxn modelId="{51F23F02-4EE3-44D5-BA15-E3D826E0B846}" srcId="{3832B144-28F9-4EA4-8999-05DE41F8AB7D}" destId="{6D1A10E1-B0E8-4571-8C06-CE810FCD494B}" srcOrd="1" destOrd="0" parTransId="{598DB607-AE81-4394-8EA4-FFD17AAEFB80}" sibTransId="{D99876F5-001D-4CE0-88F7-AE97D575986D}"/>
    <dgm:cxn modelId="{E125BF09-1713-4C54-8284-CFCACA694FD2}" type="presOf" srcId="{40D53F8A-9B3D-4ECE-A508-1BC814CF0E8E}" destId="{2A735226-968A-477E-858A-3D7D02002E79}" srcOrd="0" destOrd="0" presId="urn:microsoft.com/office/officeart/2005/8/layout/radial4"/>
    <dgm:cxn modelId="{104C0A14-BE89-4367-AA92-11A97749D34B}" type="presOf" srcId="{6D1A10E1-B0E8-4571-8C06-CE810FCD494B}" destId="{263BC587-1BEA-406F-BB7C-265EC94F6D03}" srcOrd="0" destOrd="0" presId="urn:microsoft.com/office/officeart/2005/8/layout/radial4"/>
    <dgm:cxn modelId="{46541026-C9B9-44FB-89D9-CF73E563FF0D}" srcId="{3832B144-28F9-4EA4-8999-05DE41F8AB7D}" destId="{8CF9BA78-ACAF-436D-B2AB-9BA174DE997B}" srcOrd="2" destOrd="0" parTransId="{40D53F8A-9B3D-4ECE-A508-1BC814CF0E8E}" sibTransId="{AFCA4517-C1E1-4B75-99A2-89A0A1879B9F}"/>
    <dgm:cxn modelId="{93AD9B32-A9C3-49CA-8437-AA9E22FD78EA}" srcId="{3832B144-28F9-4EA4-8999-05DE41F8AB7D}" destId="{C82CB4CA-D657-45D3-824C-E74C49A31149}" srcOrd="0" destOrd="0" parTransId="{06465CE6-416A-4D9B-8CB4-7C7A5893D20C}" sibTransId="{C013DCC5-28B5-4699-ACAA-502DAD74FBA7}"/>
    <dgm:cxn modelId="{48CED937-81BB-4C12-B6B5-0B03D0FFF84A}" type="presOf" srcId="{595D6737-1044-4635-BA91-F9281EC27594}" destId="{11CEC419-DDB9-40A3-80CB-DC425A739E28}" srcOrd="0" destOrd="0" presId="urn:microsoft.com/office/officeart/2005/8/layout/radial4"/>
    <dgm:cxn modelId="{EF2DA367-A46C-44D9-B3B0-85D938F2BC31}" type="presOf" srcId="{8114B027-94D3-4757-BED3-ADE769ECD5D6}" destId="{66490816-FB95-425A-A2B6-49AC4A1A2ABD}" srcOrd="0" destOrd="0" presId="urn:microsoft.com/office/officeart/2005/8/layout/radial4"/>
    <dgm:cxn modelId="{D0F5366E-2D7D-40E9-B3C4-55F0A7630648}" type="presOf" srcId="{8CF9BA78-ACAF-436D-B2AB-9BA174DE997B}" destId="{B55300FF-0460-4803-9389-4975B379E389}" srcOrd="0" destOrd="0" presId="urn:microsoft.com/office/officeart/2005/8/layout/radial4"/>
    <dgm:cxn modelId="{43CD5077-5C6C-4380-BC55-E96B0734E2E3}" srcId="{3832B144-28F9-4EA4-8999-05DE41F8AB7D}" destId="{595D6737-1044-4635-BA91-F9281EC27594}" srcOrd="3" destOrd="0" parTransId="{085BFE0C-662E-4B2B-97D4-8120A23E9616}" sibTransId="{3E7C044E-C3C4-4C2C-8173-95474E25B1A5}"/>
    <dgm:cxn modelId="{3ADE7299-FFD9-419A-8740-EC57A54E7C36}" srcId="{DE9ED47B-C15A-49CB-86F9-7038F9D2D406}" destId="{3832B144-28F9-4EA4-8999-05DE41F8AB7D}" srcOrd="0" destOrd="0" parTransId="{6257B636-68B0-4196-B6A2-84E0DCFD0569}" sibTransId="{83BD8806-9636-4CF9-A856-7BCD18916B5A}"/>
    <dgm:cxn modelId="{811FC5A4-D15C-4196-9AC3-5FA6B975B5A4}" type="presOf" srcId="{C82CB4CA-D657-45D3-824C-E74C49A31149}" destId="{C41498D7-DE7D-448B-8A59-A8A75BC7B4FA}" srcOrd="0" destOrd="0" presId="urn:microsoft.com/office/officeart/2005/8/layout/radial4"/>
    <dgm:cxn modelId="{C7982BA7-BB47-4F09-BAA7-69E12BC0D958}" type="presOf" srcId="{085BFE0C-662E-4B2B-97D4-8120A23E9616}" destId="{C1B5B6CD-AA87-4FC9-B49C-FED4352C3AA8}" srcOrd="0" destOrd="0" presId="urn:microsoft.com/office/officeart/2005/8/layout/radial4"/>
    <dgm:cxn modelId="{F5FC74AE-E7C0-4736-AE3C-12241ECB3CA0}" type="presOf" srcId="{3832B144-28F9-4EA4-8999-05DE41F8AB7D}" destId="{F0E0A6E3-1F1C-4031-8BAA-4157596D497E}" srcOrd="0" destOrd="0" presId="urn:microsoft.com/office/officeart/2005/8/layout/radial4"/>
    <dgm:cxn modelId="{16A2E3C8-42F9-4D12-9C2A-A67D53D61F2B}" srcId="{3832B144-28F9-4EA4-8999-05DE41F8AB7D}" destId="{8114B027-94D3-4757-BED3-ADE769ECD5D6}" srcOrd="4" destOrd="0" parTransId="{2FA5CA08-A0A3-456F-9827-8EB82D7B59FD}" sibTransId="{8DA8492D-BF2D-4913-A3CD-C622E4E8502F}"/>
    <dgm:cxn modelId="{676BD3E3-1A15-4132-956D-94D4470FD342}" type="presOf" srcId="{598DB607-AE81-4394-8EA4-FFD17AAEFB80}" destId="{92B39B6C-2527-41B5-B090-3BB891488D87}" srcOrd="0" destOrd="0" presId="urn:microsoft.com/office/officeart/2005/8/layout/radial4"/>
    <dgm:cxn modelId="{6F25FBF7-A79D-414D-837F-3BBB64733707}" type="presOf" srcId="{2FA5CA08-A0A3-456F-9827-8EB82D7B59FD}" destId="{714EFAD0-76E0-48A9-80AF-07B446CE3398}" srcOrd="0" destOrd="0" presId="urn:microsoft.com/office/officeart/2005/8/layout/radial4"/>
    <dgm:cxn modelId="{2A72BCF9-8713-4F4C-8652-D60BD5AF549F}" type="presOf" srcId="{DE9ED47B-C15A-49CB-86F9-7038F9D2D406}" destId="{32E7831B-DA25-4F5E-B6A0-331D86C822DB}" srcOrd="0" destOrd="0" presId="urn:microsoft.com/office/officeart/2005/8/layout/radial4"/>
    <dgm:cxn modelId="{88F3FCFA-88E4-4B09-B94F-A5A567E06695}" type="presOf" srcId="{06465CE6-416A-4D9B-8CB4-7C7A5893D20C}" destId="{DC7F36F3-5C99-4EB6-A15B-C0AD02B3A7E6}" srcOrd="0" destOrd="0" presId="urn:microsoft.com/office/officeart/2005/8/layout/radial4"/>
    <dgm:cxn modelId="{8B7B5F2C-CBE4-4137-AD29-930ACA598D02}" type="presParOf" srcId="{32E7831B-DA25-4F5E-B6A0-331D86C822DB}" destId="{F0E0A6E3-1F1C-4031-8BAA-4157596D497E}" srcOrd="0" destOrd="0" presId="urn:microsoft.com/office/officeart/2005/8/layout/radial4"/>
    <dgm:cxn modelId="{A4A6402E-8657-416A-A542-6742C520D6F0}" type="presParOf" srcId="{32E7831B-DA25-4F5E-B6A0-331D86C822DB}" destId="{DC7F36F3-5C99-4EB6-A15B-C0AD02B3A7E6}" srcOrd="1" destOrd="0" presId="urn:microsoft.com/office/officeart/2005/8/layout/radial4"/>
    <dgm:cxn modelId="{E953DF51-7303-4B5A-A31E-83E9EC6F5AE9}" type="presParOf" srcId="{32E7831B-DA25-4F5E-B6A0-331D86C822DB}" destId="{C41498D7-DE7D-448B-8A59-A8A75BC7B4FA}" srcOrd="2" destOrd="0" presId="urn:microsoft.com/office/officeart/2005/8/layout/radial4"/>
    <dgm:cxn modelId="{4A7BC816-5DE6-4428-ADDD-4A380E6A82C8}" type="presParOf" srcId="{32E7831B-DA25-4F5E-B6A0-331D86C822DB}" destId="{92B39B6C-2527-41B5-B090-3BB891488D87}" srcOrd="3" destOrd="0" presId="urn:microsoft.com/office/officeart/2005/8/layout/radial4"/>
    <dgm:cxn modelId="{0769013E-3CEE-47E2-99F7-8B267AF9EDA9}" type="presParOf" srcId="{32E7831B-DA25-4F5E-B6A0-331D86C822DB}" destId="{263BC587-1BEA-406F-BB7C-265EC94F6D03}" srcOrd="4" destOrd="0" presId="urn:microsoft.com/office/officeart/2005/8/layout/radial4"/>
    <dgm:cxn modelId="{83DBD3D6-56B5-4EEE-A410-471F84A6DD2E}" type="presParOf" srcId="{32E7831B-DA25-4F5E-B6A0-331D86C822DB}" destId="{2A735226-968A-477E-858A-3D7D02002E79}" srcOrd="5" destOrd="0" presId="urn:microsoft.com/office/officeart/2005/8/layout/radial4"/>
    <dgm:cxn modelId="{78B841E1-7EB3-4FC6-8E8E-B9A8AF3987B8}" type="presParOf" srcId="{32E7831B-DA25-4F5E-B6A0-331D86C822DB}" destId="{B55300FF-0460-4803-9389-4975B379E389}" srcOrd="6" destOrd="0" presId="urn:microsoft.com/office/officeart/2005/8/layout/radial4"/>
    <dgm:cxn modelId="{C73C381B-11AF-4828-87DB-F9B323615CB7}" type="presParOf" srcId="{32E7831B-DA25-4F5E-B6A0-331D86C822DB}" destId="{C1B5B6CD-AA87-4FC9-B49C-FED4352C3AA8}" srcOrd="7" destOrd="0" presId="urn:microsoft.com/office/officeart/2005/8/layout/radial4"/>
    <dgm:cxn modelId="{B9D8B219-394F-4731-8520-AD6C50F102FD}" type="presParOf" srcId="{32E7831B-DA25-4F5E-B6A0-331D86C822DB}" destId="{11CEC419-DDB9-40A3-80CB-DC425A739E28}" srcOrd="8" destOrd="0" presId="urn:microsoft.com/office/officeart/2005/8/layout/radial4"/>
    <dgm:cxn modelId="{35AE44AB-A240-432C-9B6C-9358E599AFB3}" type="presParOf" srcId="{32E7831B-DA25-4F5E-B6A0-331D86C822DB}" destId="{714EFAD0-76E0-48A9-80AF-07B446CE3398}" srcOrd="9" destOrd="0" presId="urn:microsoft.com/office/officeart/2005/8/layout/radial4"/>
    <dgm:cxn modelId="{DAAFD6E7-8871-4CBA-B406-6871FBB797DA}" type="presParOf" srcId="{32E7831B-DA25-4F5E-B6A0-331D86C822DB}" destId="{66490816-FB95-425A-A2B6-49AC4A1A2ABD}" srcOrd="10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135808-1ADF-4401-A4EB-B9AB00DCEBFA}">
      <dsp:nvSpPr>
        <dsp:cNvPr id="0" name=""/>
        <dsp:cNvSpPr/>
      </dsp:nvSpPr>
      <dsp:spPr>
        <a:xfrm>
          <a:off x="4187643" y="2097383"/>
          <a:ext cx="1493865" cy="149386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latin typeface="Century" panose="02040604050505020304" pitchFamily="18" charset="0"/>
              <a:ea typeface="+mn-ea"/>
              <a:cs typeface="+mn-cs"/>
            </a:rPr>
            <a:t>virus</a:t>
          </a:r>
          <a:endParaRPr lang="fa-IR" sz="3200" b="1" kern="1200" dirty="0">
            <a:latin typeface="Century" panose="02040604050505020304" pitchFamily="18" charset="0"/>
            <a:ea typeface="+mn-ea"/>
            <a:cs typeface="Tahoma" panose="020B0604030504040204" pitchFamily="34" charset="0"/>
          </a:endParaRPr>
        </a:p>
      </dsp:txBody>
      <dsp:txXfrm>
        <a:off x="4406414" y="2316154"/>
        <a:ext cx="1056323" cy="1056323"/>
      </dsp:txXfrm>
    </dsp:sp>
    <dsp:sp modelId="{CF15B5CA-371D-47E8-921B-047E872A3F56}">
      <dsp:nvSpPr>
        <dsp:cNvPr id="0" name=""/>
        <dsp:cNvSpPr/>
      </dsp:nvSpPr>
      <dsp:spPr>
        <a:xfrm rot="16200000">
          <a:off x="4775375" y="1552059"/>
          <a:ext cx="318400" cy="50791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a-IR" sz="2300" kern="1200"/>
        </a:p>
      </dsp:txBody>
      <dsp:txXfrm>
        <a:off x="4823135" y="1701402"/>
        <a:ext cx="222880" cy="304748"/>
      </dsp:txXfrm>
    </dsp:sp>
    <dsp:sp modelId="{F713D806-FF6B-4BD6-AF91-B0BBF622FF82}">
      <dsp:nvSpPr>
        <dsp:cNvPr id="0" name=""/>
        <dsp:cNvSpPr/>
      </dsp:nvSpPr>
      <dsp:spPr>
        <a:xfrm>
          <a:off x="4187643" y="2761"/>
          <a:ext cx="1493865" cy="149386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Century" panose="02040604050505020304" pitchFamily="18" charset="0"/>
              <a:ea typeface="+mn-ea"/>
              <a:cs typeface="+mn-cs"/>
            </a:rPr>
            <a:t>Email</a:t>
          </a:r>
          <a:endParaRPr lang="fa-IR" sz="1700" b="1" kern="1200" dirty="0">
            <a:latin typeface="Century" panose="02040604050505020304" pitchFamily="18" charset="0"/>
            <a:ea typeface="+mn-ea"/>
            <a:cs typeface="Tahoma" panose="020B0604030504040204" pitchFamily="34" charset="0"/>
          </a:endParaRPr>
        </a:p>
      </dsp:txBody>
      <dsp:txXfrm>
        <a:off x="4406414" y="221532"/>
        <a:ext cx="1056323" cy="1056323"/>
      </dsp:txXfrm>
    </dsp:sp>
    <dsp:sp modelId="{9B12F3CD-A7E4-4049-9D6D-3FC7A17DC14C}">
      <dsp:nvSpPr>
        <dsp:cNvPr id="0" name=""/>
        <dsp:cNvSpPr/>
      </dsp:nvSpPr>
      <dsp:spPr>
        <a:xfrm rot="19800000">
          <a:off x="5674569" y="2071209"/>
          <a:ext cx="318400" cy="507914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a-IR" sz="2300" kern="1200"/>
        </a:p>
      </dsp:txBody>
      <dsp:txXfrm>
        <a:off x="5680968" y="2196672"/>
        <a:ext cx="222880" cy="304748"/>
      </dsp:txXfrm>
    </dsp:sp>
    <dsp:sp modelId="{3CFC8B71-D09C-46C2-AA75-A49DCE55BFF5}">
      <dsp:nvSpPr>
        <dsp:cNvPr id="0" name=""/>
        <dsp:cNvSpPr/>
      </dsp:nvSpPr>
      <dsp:spPr>
        <a:xfrm>
          <a:off x="6001638" y="1050072"/>
          <a:ext cx="1493865" cy="149386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Century" panose="02040604050505020304" pitchFamily="18" charset="0"/>
              <a:ea typeface="+mn-ea"/>
              <a:cs typeface="+mn-cs"/>
            </a:rPr>
            <a:t>Trojan horse</a:t>
          </a:r>
          <a:endParaRPr lang="fa-IR" sz="2000" b="1" kern="1200" dirty="0">
            <a:latin typeface="Century" panose="02040604050505020304" pitchFamily="18" charset="0"/>
            <a:ea typeface="+mn-ea"/>
            <a:cs typeface="Tahoma" panose="020B0604030504040204" pitchFamily="34" charset="0"/>
          </a:endParaRPr>
        </a:p>
      </dsp:txBody>
      <dsp:txXfrm>
        <a:off x="6220409" y="1268843"/>
        <a:ext cx="1056323" cy="1056323"/>
      </dsp:txXfrm>
    </dsp:sp>
    <dsp:sp modelId="{A981F37B-011A-4E98-840E-F651EE15B1D1}">
      <dsp:nvSpPr>
        <dsp:cNvPr id="0" name=""/>
        <dsp:cNvSpPr/>
      </dsp:nvSpPr>
      <dsp:spPr>
        <a:xfrm rot="1800000">
          <a:off x="5674569" y="3109508"/>
          <a:ext cx="318400" cy="507914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a-IR" sz="2300" kern="1200"/>
        </a:p>
      </dsp:txBody>
      <dsp:txXfrm>
        <a:off x="5680968" y="3187211"/>
        <a:ext cx="222880" cy="304748"/>
      </dsp:txXfrm>
    </dsp:sp>
    <dsp:sp modelId="{DA6155A3-4412-4CC4-A2EE-5389F21CB562}">
      <dsp:nvSpPr>
        <dsp:cNvPr id="0" name=""/>
        <dsp:cNvSpPr/>
      </dsp:nvSpPr>
      <dsp:spPr>
        <a:xfrm>
          <a:off x="6001638" y="3144693"/>
          <a:ext cx="1493865" cy="149386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Century" panose="02040604050505020304" pitchFamily="18" charset="0"/>
              <a:ea typeface="+mn-ea"/>
              <a:cs typeface="+mn-cs"/>
            </a:rPr>
            <a:t>Worm</a:t>
          </a:r>
          <a:endParaRPr lang="fa-IR" sz="2000" b="1" kern="1200" dirty="0">
            <a:latin typeface="Century" panose="02040604050505020304" pitchFamily="18" charset="0"/>
            <a:ea typeface="+mn-ea"/>
            <a:cs typeface="Tahoma" panose="020B0604030504040204" pitchFamily="34" charset="0"/>
          </a:endParaRPr>
        </a:p>
      </dsp:txBody>
      <dsp:txXfrm>
        <a:off x="6220409" y="3363464"/>
        <a:ext cx="1056323" cy="1056323"/>
      </dsp:txXfrm>
    </dsp:sp>
    <dsp:sp modelId="{5E91BF26-9993-4167-9383-1295AAE8C92D}">
      <dsp:nvSpPr>
        <dsp:cNvPr id="0" name=""/>
        <dsp:cNvSpPr/>
      </dsp:nvSpPr>
      <dsp:spPr>
        <a:xfrm rot="5400000">
          <a:off x="4775375" y="3628658"/>
          <a:ext cx="318400" cy="507914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a-IR" sz="2300" kern="1200"/>
        </a:p>
      </dsp:txBody>
      <dsp:txXfrm>
        <a:off x="4823135" y="3682481"/>
        <a:ext cx="222880" cy="304748"/>
      </dsp:txXfrm>
    </dsp:sp>
    <dsp:sp modelId="{AB15FD05-BDCA-4269-BB32-DED45E7E09F7}">
      <dsp:nvSpPr>
        <dsp:cNvPr id="0" name=""/>
        <dsp:cNvSpPr/>
      </dsp:nvSpPr>
      <dsp:spPr>
        <a:xfrm>
          <a:off x="4187643" y="4192004"/>
          <a:ext cx="1493865" cy="1493865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Century" panose="02040604050505020304" pitchFamily="18" charset="0"/>
              <a:ea typeface="+mn-ea"/>
              <a:cs typeface="+mn-cs"/>
            </a:rPr>
            <a:t>Macro</a:t>
          </a:r>
          <a:endParaRPr lang="fa-IR" sz="2000" b="1" kern="1200" dirty="0">
            <a:latin typeface="Century" panose="02040604050505020304" pitchFamily="18" charset="0"/>
            <a:ea typeface="+mn-ea"/>
            <a:cs typeface="Tahoma" panose="020B0604030504040204" pitchFamily="34" charset="0"/>
          </a:endParaRPr>
        </a:p>
      </dsp:txBody>
      <dsp:txXfrm>
        <a:off x="4406414" y="4410775"/>
        <a:ext cx="1056323" cy="1056323"/>
      </dsp:txXfrm>
    </dsp:sp>
    <dsp:sp modelId="{EFAFF24B-68DB-46A4-9FAA-AB70E145A4E3}">
      <dsp:nvSpPr>
        <dsp:cNvPr id="0" name=""/>
        <dsp:cNvSpPr/>
      </dsp:nvSpPr>
      <dsp:spPr>
        <a:xfrm rot="9000000">
          <a:off x="3876181" y="3109508"/>
          <a:ext cx="318400" cy="507914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a-IR" sz="2300" kern="1200"/>
        </a:p>
      </dsp:txBody>
      <dsp:txXfrm rot="10800000">
        <a:off x="3965302" y="3187211"/>
        <a:ext cx="222880" cy="304748"/>
      </dsp:txXfrm>
    </dsp:sp>
    <dsp:sp modelId="{1DC2A53B-848E-43F9-A72E-8E60AA62B4DC}">
      <dsp:nvSpPr>
        <dsp:cNvPr id="0" name=""/>
        <dsp:cNvSpPr/>
      </dsp:nvSpPr>
      <dsp:spPr>
        <a:xfrm>
          <a:off x="2373647" y="3144693"/>
          <a:ext cx="1493865" cy="1493865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Century" panose="02040604050505020304" pitchFamily="18" charset="0"/>
              <a:ea typeface="+mn-ea"/>
              <a:cs typeface="+mn-cs"/>
            </a:rPr>
            <a:t>Boot sector</a:t>
          </a:r>
          <a:endParaRPr lang="fa-IR" sz="2000" b="1" kern="1200" dirty="0">
            <a:latin typeface="Century" panose="02040604050505020304" pitchFamily="18" charset="0"/>
            <a:ea typeface="+mn-ea"/>
            <a:cs typeface="Tahoma" panose="020B0604030504040204" pitchFamily="34" charset="0"/>
          </a:endParaRPr>
        </a:p>
      </dsp:txBody>
      <dsp:txXfrm>
        <a:off x="2592418" y="3363464"/>
        <a:ext cx="1056323" cy="1056323"/>
      </dsp:txXfrm>
    </dsp:sp>
    <dsp:sp modelId="{26EFD6EA-77AF-46A7-8DE7-54F3254669AE}">
      <dsp:nvSpPr>
        <dsp:cNvPr id="0" name=""/>
        <dsp:cNvSpPr/>
      </dsp:nvSpPr>
      <dsp:spPr>
        <a:xfrm rot="12600000">
          <a:off x="3876181" y="2071209"/>
          <a:ext cx="318400" cy="50791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a-IR" sz="2300" kern="1200"/>
        </a:p>
      </dsp:txBody>
      <dsp:txXfrm rot="10800000">
        <a:off x="3965302" y="2196672"/>
        <a:ext cx="222880" cy="304748"/>
      </dsp:txXfrm>
    </dsp:sp>
    <dsp:sp modelId="{4170C408-03AD-4362-AA9A-9E38C0967402}">
      <dsp:nvSpPr>
        <dsp:cNvPr id="0" name=""/>
        <dsp:cNvSpPr/>
      </dsp:nvSpPr>
      <dsp:spPr>
        <a:xfrm>
          <a:off x="2373647" y="1050072"/>
          <a:ext cx="1493865" cy="149386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Century" panose="02040604050505020304" pitchFamily="18" charset="0"/>
              <a:ea typeface="+mn-ea"/>
              <a:cs typeface="+mn-cs"/>
            </a:rPr>
            <a:t>Multi partition</a:t>
          </a:r>
          <a:endParaRPr lang="fa-IR" sz="1800" b="1" kern="1200" dirty="0">
            <a:latin typeface="Century" panose="02040604050505020304" pitchFamily="18" charset="0"/>
            <a:ea typeface="+mn-ea"/>
            <a:cs typeface="Tahoma" panose="020B0604030504040204" pitchFamily="34" charset="0"/>
          </a:endParaRPr>
        </a:p>
      </dsp:txBody>
      <dsp:txXfrm>
        <a:off x="2592418" y="1268843"/>
        <a:ext cx="1056323" cy="105632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E0A6E3-1F1C-4031-8BAA-4157596D497E}">
      <dsp:nvSpPr>
        <dsp:cNvPr id="0" name=""/>
        <dsp:cNvSpPr/>
      </dsp:nvSpPr>
      <dsp:spPr>
        <a:xfrm>
          <a:off x="2376797" y="2429323"/>
          <a:ext cx="1647205" cy="164720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3200" kern="1200" dirty="0">
              <a:latin typeface="Corbel" panose="020B0503020204020204"/>
              <a:ea typeface="+mn-ea"/>
              <a:cs typeface="SD-Golpayegani Grunge" panose="00000800000000000000" pitchFamily="2" charset="-78"/>
            </a:rPr>
            <a:t>نشانه ها</a:t>
          </a:r>
        </a:p>
      </dsp:txBody>
      <dsp:txXfrm>
        <a:off x="2618025" y="2670551"/>
        <a:ext cx="1164749" cy="1164749"/>
      </dsp:txXfrm>
    </dsp:sp>
    <dsp:sp modelId="{DC7F36F3-5C99-4EB6-A15B-C0AD02B3A7E6}">
      <dsp:nvSpPr>
        <dsp:cNvPr id="0" name=""/>
        <dsp:cNvSpPr/>
      </dsp:nvSpPr>
      <dsp:spPr>
        <a:xfrm rot="10800000">
          <a:off x="782912" y="3018199"/>
          <a:ext cx="1506220" cy="469453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41498D7-DE7D-448B-8A59-A8A75BC7B4FA}">
      <dsp:nvSpPr>
        <dsp:cNvPr id="0" name=""/>
        <dsp:cNvSpPr/>
      </dsp:nvSpPr>
      <dsp:spPr>
        <a:xfrm>
          <a:off x="490" y="2626988"/>
          <a:ext cx="1564845" cy="125187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7625" tIns="47625" rIns="47625" bIns="47625" numCol="1" spcCol="1270" anchor="ctr" anchorCtr="0">
          <a:noAutofit/>
        </a:bodyPr>
        <a:lstStyle/>
        <a:p>
          <a:pPr marL="0" lvl="0" indent="0" algn="ctr" defTabSz="1111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500" kern="1200" dirty="0">
              <a:latin typeface="Corbel" panose="020B0503020204020204"/>
              <a:ea typeface="+mn-ea"/>
              <a:cs typeface="SD-Golpayegani Grunge" panose="00000800000000000000" pitchFamily="2" charset="-78"/>
            </a:rPr>
            <a:t>قفل شدن سیستم</a:t>
          </a:r>
        </a:p>
      </dsp:txBody>
      <dsp:txXfrm>
        <a:off x="37156" y="2663654"/>
        <a:ext cx="1491513" cy="1178544"/>
      </dsp:txXfrm>
    </dsp:sp>
    <dsp:sp modelId="{92B39B6C-2527-41B5-B090-3BB891488D87}">
      <dsp:nvSpPr>
        <dsp:cNvPr id="0" name=""/>
        <dsp:cNvSpPr/>
      </dsp:nvSpPr>
      <dsp:spPr>
        <a:xfrm rot="13500000">
          <a:off x="1270397" y="1841307"/>
          <a:ext cx="1506220" cy="469453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63BC587-1BEA-406F-BB7C-265EC94F6D03}">
      <dsp:nvSpPr>
        <dsp:cNvPr id="0" name=""/>
        <dsp:cNvSpPr/>
      </dsp:nvSpPr>
      <dsp:spPr>
        <a:xfrm>
          <a:off x="708555" y="917566"/>
          <a:ext cx="1564845" cy="125187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 rtl="1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400" kern="1200" dirty="0">
              <a:latin typeface="Neirizi" panose="02000503000000020002" pitchFamily="2" charset="0"/>
              <a:ea typeface="+mn-ea"/>
              <a:cs typeface="SD-Golpayegani Grunge" panose="00000800000000000000" pitchFamily="2" charset="-78"/>
            </a:rPr>
            <a:t>اجرا نشدن</a:t>
          </a:r>
        </a:p>
        <a:p>
          <a:pPr marL="0" lvl="0" indent="0" algn="ctr" defTabSz="1066800" rtl="1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400" kern="1200" dirty="0">
              <a:latin typeface="Neirizi" panose="02000503000000020002" pitchFamily="2" charset="0"/>
              <a:ea typeface="+mn-ea"/>
              <a:cs typeface="SD-Golpayegani Grunge" panose="00000800000000000000" pitchFamily="2" charset="-78"/>
            </a:rPr>
            <a:t> برنامه ها</a:t>
          </a:r>
        </a:p>
      </dsp:txBody>
      <dsp:txXfrm>
        <a:off x="745221" y="954232"/>
        <a:ext cx="1491513" cy="1178544"/>
      </dsp:txXfrm>
    </dsp:sp>
    <dsp:sp modelId="{2A735226-968A-477E-858A-3D7D02002E79}">
      <dsp:nvSpPr>
        <dsp:cNvPr id="0" name=""/>
        <dsp:cNvSpPr/>
      </dsp:nvSpPr>
      <dsp:spPr>
        <a:xfrm rot="16200000">
          <a:off x="2447289" y="1353822"/>
          <a:ext cx="1506220" cy="469453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55300FF-0460-4803-9389-4975B379E389}">
      <dsp:nvSpPr>
        <dsp:cNvPr id="0" name=""/>
        <dsp:cNvSpPr/>
      </dsp:nvSpPr>
      <dsp:spPr>
        <a:xfrm>
          <a:off x="2417977" y="209500"/>
          <a:ext cx="1564845" cy="125187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7625" tIns="47625" rIns="47625" bIns="47625" numCol="1" spcCol="1270" anchor="ctr" anchorCtr="0">
          <a:noAutofit/>
        </a:bodyPr>
        <a:lstStyle/>
        <a:p>
          <a:pPr marL="0" lvl="0" indent="0" algn="ctr" defTabSz="1111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500" kern="1200" dirty="0">
              <a:latin typeface="Neirizi" panose="02000503000000020002" pitchFamily="2" charset="0"/>
              <a:ea typeface="+mn-ea"/>
              <a:cs typeface="SD-Golpayegani Grunge" panose="00000800000000000000" pitchFamily="2" charset="-78"/>
            </a:rPr>
            <a:t>به هم ریختن تصاویر</a:t>
          </a:r>
        </a:p>
      </dsp:txBody>
      <dsp:txXfrm>
        <a:off x="2454643" y="246166"/>
        <a:ext cx="1491513" cy="1178544"/>
      </dsp:txXfrm>
    </dsp:sp>
    <dsp:sp modelId="{C1B5B6CD-AA87-4FC9-B49C-FED4352C3AA8}">
      <dsp:nvSpPr>
        <dsp:cNvPr id="0" name=""/>
        <dsp:cNvSpPr/>
      </dsp:nvSpPr>
      <dsp:spPr>
        <a:xfrm rot="18900000">
          <a:off x="3624181" y="1841307"/>
          <a:ext cx="1506220" cy="469453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1CEC419-DDB9-40A3-80CB-DC425A739E28}">
      <dsp:nvSpPr>
        <dsp:cNvPr id="0" name=""/>
        <dsp:cNvSpPr/>
      </dsp:nvSpPr>
      <dsp:spPr>
        <a:xfrm>
          <a:off x="4127398" y="917566"/>
          <a:ext cx="1564845" cy="125187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7625" tIns="47625" rIns="47625" bIns="47625" numCol="1" spcCol="1270" anchor="ctr" anchorCtr="0">
          <a:noAutofit/>
        </a:bodyPr>
        <a:lstStyle/>
        <a:p>
          <a:pPr marL="0" lvl="0" indent="0" algn="ctr" defTabSz="1111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500" kern="1200" dirty="0">
              <a:latin typeface="Corbel" panose="020B0503020204020204"/>
              <a:ea typeface="+mn-ea"/>
              <a:cs typeface="SD-Golpayegani Grunge" panose="00000800000000000000" pitchFamily="2" charset="-78"/>
            </a:rPr>
            <a:t>کاهش سرعت سیستم</a:t>
          </a:r>
        </a:p>
      </dsp:txBody>
      <dsp:txXfrm>
        <a:off x="4164064" y="954232"/>
        <a:ext cx="1491513" cy="1178544"/>
      </dsp:txXfrm>
    </dsp:sp>
    <dsp:sp modelId="{714EFAD0-76E0-48A9-80AF-07B446CE3398}">
      <dsp:nvSpPr>
        <dsp:cNvPr id="0" name=""/>
        <dsp:cNvSpPr/>
      </dsp:nvSpPr>
      <dsp:spPr>
        <a:xfrm>
          <a:off x="4111666" y="3018199"/>
          <a:ext cx="1506220" cy="469453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6490816-FB95-425A-A2B6-49AC4A1A2ABD}">
      <dsp:nvSpPr>
        <dsp:cNvPr id="0" name=""/>
        <dsp:cNvSpPr/>
      </dsp:nvSpPr>
      <dsp:spPr>
        <a:xfrm>
          <a:off x="4835464" y="2626988"/>
          <a:ext cx="1564845" cy="125187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7625" tIns="47625" rIns="47625" bIns="47625" numCol="1" spcCol="1270" anchor="ctr" anchorCtr="0">
          <a:noAutofit/>
        </a:bodyPr>
        <a:lstStyle/>
        <a:p>
          <a:pPr marL="0" lvl="0" indent="0" algn="ctr" defTabSz="1111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2500" kern="1200" dirty="0">
              <a:latin typeface="Corbel" panose="020B0503020204020204"/>
              <a:ea typeface="+mn-ea"/>
              <a:cs typeface="SD-Golpayegani Grunge" panose="00000800000000000000" pitchFamily="2" charset="-78"/>
            </a:rPr>
            <a:t>افزایش اندازه فایل</a:t>
          </a:r>
        </a:p>
      </dsp:txBody>
      <dsp:txXfrm>
        <a:off x="4872130" y="2663654"/>
        <a:ext cx="1491513" cy="11785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3E2B7F77-AB9B-43AD-B5BB-0DAA104C86EB}" type="datetimeFigureOut">
              <a:rPr lang="fa-IR" smtClean="0"/>
              <a:t>23/11/1446</a:t>
            </a:fld>
            <a:endParaRPr lang="fa-I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a-I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252F7E22-7FDF-42CC-94D7-1A4CCB9878BB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345243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2416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91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884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0350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374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857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16778"/>
            <a:ext cx="9144000" cy="1069514"/>
          </a:xfrm>
          <a:prstGeom prst="rect">
            <a:avLst/>
          </a:prstGeom>
        </p:spPr>
        <p:txBody>
          <a:bodyPr anchor="ctr"/>
          <a:lstStyle>
            <a:lvl1pPr>
              <a:defRPr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 Click to add title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467544" y="2276872"/>
            <a:ext cx="8229600" cy="3600400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94015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1069514"/>
          </a:xfrm>
          <a:prstGeom prst="rect">
            <a:avLst/>
          </a:prstGeom>
        </p:spPr>
        <p:txBody>
          <a:bodyPr anchor="ctr"/>
          <a:lstStyle>
            <a:lvl1pPr>
              <a:defRPr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123728" y="1268760"/>
            <a:ext cx="6563072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134072" y="1844824"/>
            <a:ext cx="6563072" cy="4147865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26818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086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286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933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790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811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119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7338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</p:sldLayoutIdLst>
  <p:txStyles>
    <p:titleStyle>
      <a:lvl1pPr algn="l" defTabSz="914400" rtl="0" eaLnBrk="1" latinLnBrk="1" hangingPunct="1">
        <a:spcBef>
          <a:spcPct val="0"/>
        </a:spcBef>
        <a:buNone/>
        <a:defRPr sz="40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DCCD61-643D-44A5-A450-3A42A50CBC1E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357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5.jp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5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0458C8C-4D48-31B1-19F1-35254EFFD7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3754" y="2204864"/>
            <a:ext cx="4310246" cy="282878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01DF139-1183-985E-69C4-A4EAAF2A8E4F}"/>
              </a:ext>
            </a:extLst>
          </p:cNvPr>
          <p:cNvSpPr txBox="1"/>
          <p:nvPr/>
        </p:nvSpPr>
        <p:spPr>
          <a:xfrm>
            <a:off x="6012160" y="332656"/>
            <a:ext cx="1218603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3200" dirty="0">
                <a:solidFill>
                  <a:schemeClr val="bg1"/>
                </a:solidFill>
                <a:cs typeface="B Tabassom" panose="00000400000000000000" pitchFamily="2" charset="-78"/>
              </a:rPr>
              <a:t>به نام خدا</a:t>
            </a:r>
          </a:p>
        </p:txBody>
      </p:sp>
    </p:spTree>
    <p:extLst>
      <p:ext uri="{BB962C8B-B14F-4D97-AF65-F5344CB8AC3E}">
        <p14:creationId xmlns:p14="http://schemas.microsoft.com/office/powerpoint/2010/main" val="19412217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3670BE13-D0A2-4E57-867E-6D79BCD1E771}"/>
              </a:ext>
            </a:extLst>
          </p:cNvPr>
          <p:cNvSpPr/>
          <p:nvPr/>
        </p:nvSpPr>
        <p:spPr>
          <a:xfrm>
            <a:off x="1945793" y="-243408"/>
            <a:ext cx="3550973" cy="8540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orbel" panose="020B0503020204020204"/>
                <a:cs typeface="SD-Golpayegani Grunge" panose="00000800000000000000" pitchFamily="2" charset="-78"/>
              </a:rPr>
              <a:t>ویروس های چند جزئی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5DA750B-7DB0-C15F-A5A4-8EB7B22358CD}"/>
              </a:ext>
            </a:extLst>
          </p:cNvPr>
          <p:cNvSpPr txBox="1"/>
          <p:nvPr/>
        </p:nvSpPr>
        <p:spPr>
          <a:xfrm>
            <a:off x="1524247" y="548680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entury" panose="02040604050505020304" pitchFamily="18" charset="0"/>
              </a:rPr>
              <a:t>Multipartite virus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8BE5B3A-0642-D9F8-557A-2B3F2882DF65}"/>
              </a:ext>
            </a:extLst>
          </p:cNvPr>
          <p:cNvSpPr/>
          <p:nvPr/>
        </p:nvSpPr>
        <p:spPr>
          <a:xfrm>
            <a:off x="107504" y="1196752"/>
            <a:ext cx="8928992" cy="5544616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  <a:prstDash val="lgDashDot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+mn-ea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656D80D-4102-50E3-2C1B-FA10870ADAD7}"/>
              </a:ext>
            </a:extLst>
          </p:cNvPr>
          <p:cNvSpPr txBox="1"/>
          <p:nvPr/>
        </p:nvSpPr>
        <p:spPr>
          <a:xfrm>
            <a:off x="1322639" y="2132856"/>
            <a:ext cx="6498722" cy="21121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200"/>
              </a:spcAft>
              <a:buClr>
                <a:prstClr val="white"/>
              </a:buClr>
              <a:buSzTx/>
              <a:buFont typeface="Wingdings" pitchFamily="2" charset="2"/>
              <a:buNone/>
              <a:tabLst/>
              <a:defRPr/>
            </a:pPr>
            <a:r>
              <a:rPr lang="fa-IR" sz="3000" dirty="0">
                <a:cs typeface="SD-Golpayegani Bold" panose="00000800000000000000" pitchFamily="2" charset="-78"/>
              </a:rPr>
              <a:t>بعضی از ویروسها، ترکیبی از تکنیک</a:t>
            </a:r>
            <a:r>
              <a:rPr lang="en-US" sz="3000" dirty="0">
                <a:cs typeface="SD-Golpayegani Bold" panose="00000800000000000000" pitchFamily="2" charset="-78"/>
              </a:rPr>
              <a:t> </a:t>
            </a:r>
            <a:r>
              <a:rPr lang="fa-IR" sz="3000" dirty="0">
                <a:cs typeface="SD-Golpayegani Bold" panose="00000800000000000000" pitchFamily="2" charset="-78"/>
              </a:rPr>
              <a:t>ها را برای انتشار استفاده کرده، فایل</a:t>
            </a:r>
            <a:r>
              <a:rPr lang="en-US" sz="3000" dirty="0">
                <a:cs typeface="SD-Golpayegani Bold" panose="00000800000000000000" pitchFamily="2" charset="-78"/>
              </a:rPr>
              <a:t> </a:t>
            </a:r>
            <a:r>
              <a:rPr lang="fa-IR" sz="3000" dirty="0">
                <a:cs typeface="SD-Golpayegani Bold" panose="00000800000000000000" pitchFamily="2" charset="-78"/>
              </a:rPr>
              <a:t>های اجرایی، بوت سکتور و پارتیشن را آلوده میسازند. </a:t>
            </a:r>
            <a:endParaRPr kumimoji="0" lang="fa-IR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cs typeface="SD-Golpayegani Bold" panose="00000800000000000000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714F346-1F59-B654-FC24-CD5A8D2E9778}"/>
              </a:ext>
            </a:extLst>
          </p:cNvPr>
          <p:cNvSpPr/>
          <p:nvPr/>
        </p:nvSpPr>
        <p:spPr>
          <a:xfrm>
            <a:off x="0" y="0"/>
            <a:ext cx="611560" cy="109728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sz="3200" dirty="0">
              <a:cs typeface="SD-Golpayegani Bold" panose="000008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1091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B10F8CF-C2ED-95D3-C894-9CB60F7B21EC}"/>
              </a:ext>
            </a:extLst>
          </p:cNvPr>
          <p:cNvSpPr/>
          <p:nvPr/>
        </p:nvSpPr>
        <p:spPr>
          <a:xfrm>
            <a:off x="0" y="-26451"/>
            <a:ext cx="8964488" cy="6884451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noFill/>
            <a:prstDash val="lgDashDot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4331A7E3-F33C-BF3B-EBAD-C94B3586BC5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63035888"/>
              </p:ext>
            </p:extLst>
          </p:nvPr>
        </p:nvGraphicFramePr>
        <p:xfrm>
          <a:off x="683568" y="1124744"/>
          <a:ext cx="6400800" cy="42860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81BA5274-415D-2EDC-C1CC-38C73DD7B08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463"/>
          <a:stretch/>
        </p:blipFill>
        <p:spPr>
          <a:xfrm>
            <a:off x="7627534" y="-26451"/>
            <a:ext cx="15121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2301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B10F8CF-C2ED-95D3-C894-9CB60F7B21EC}"/>
              </a:ext>
            </a:extLst>
          </p:cNvPr>
          <p:cNvSpPr/>
          <p:nvPr/>
        </p:nvSpPr>
        <p:spPr>
          <a:xfrm>
            <a:off x="0" y="-26451"/>
            <a:ext cx="8964488" cy="6884451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noFill/>
            <a:prstDash val="lgDashDot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C59479-D49B-6035-3840-0ECE5BBAAA3C}"/>
              </a:ext>
            </a:extLst>
          </p:cNvPr>
          <p:cNvSpPr txBox="1"/>
          <p:nvPr/>
        </p:nvSpPr>
        <p:spPr>
          <a:xfrm>
            <a:off x="688357" y="1556792"/>
            <a:ext cx="6192688" cy="3431709"/>
          </a:xfrm>
          <a:prstGeom prst="rect">
            <a:avLst/>
          </a:prstGeom>
          <a:noFill/>
          <a:ln w="6350">
            <a:noFill/>
            <a:prstDash val="lgDashDot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200000"/>
              </a:lnSpc>
              <a:spcBef>
                <a:spcPts val="1200"/>
              </a:spcBef>
              <a:spcAft>
                <a:spcPts val="200"/>
              </a:spcAft>
              <a:buClr>
                <a:prstClr val="white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fa-IR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IRANSansXFaNum DemiBold" pitchFamily="2" charset="-78"/>
                <a:cs typeface="SD-Golpayegani Bold" panose="00000800000000000000" pitchFamily="2" charset="-78"/>
              </a:rPr>
              <a:t>ویروس یاب نرم افزاری است که توسط یکی از شرکت های </a:t>
            </a:r>
            <a:r>
              <a:rPr kumimoji="0" lang="fa-IR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RANSansXFaNum DemiBold" pitchFamily="2" charset="-78"/>
                <a:cs typeface="SD-Golpayegani Bold" panose="00000800000000000000" pitchFamily="2" charset="-78"/>
              </a:rPr>
              <a:t>برنامه نویسی </a:t>
            </a:r>
            <a:r>
              <a:rPr kumimoji="0" lang="fa-IR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IRANSansXFaNum DemiBold" pitchFamily="2" charset="-78"/>
                <a:cs typeface="SD-Golpayegani Bold" panose="00000800000000000000" pitchFamily="2" charset="-78"/>
              </a:rPr>
              <a:t>نوشته می شود و با نصب آن بر روی سیستم ، برنامه های ویروسی و مخرب ر</a:t>
            </a:r>
            <a:r>
              <a:rPr lang="fa-IR" sz="2800" dirty="0">
                <a:latin typeface="IRANSansXFaNum DemiBold" pitchFamily="2" charset="-78"/>
                <a:cs typeface="SD-Golpayegani Bold" panose="00000800000000000000" pitchFamily="2" charset="-78"/>
              </a:rPr>
              <a:t>ا</a:t>
            </a:r>
            <a:r>
              <a:rPr kumimoji="0" lang="fa-IR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IRANSansXFaNum DemiBold" pitchFamily="2" charset="-78"/>
                <a:cs typeface="SD-Golpayegani Bold" panose="00000800000000000000" pitchFamily="2" charset="-78"/>
              </a:rPr>
              <a:t> </a:t>
            </a:r>
            <a:r>
              <a:rPr kumimoji="0" lang="fa-IR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RANSansXFaNum DemiBold" pitchFamily="2" charset="-78"/>
                <a:cs typeface="SD-Golpayegani Bold" panose="00000800000000000000" pitchFamily="2" charset="-78"/>
              </a:rPr>
              <a:t>شناسایی</a:t>
            </a:r>
            <a:r>
              <a:rPr kumimoji="0" lang="fa-IR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IRANSansXFaNum DemiBold" pitchFamily="2" charset="-78"/>
                <a:cs typeface="SD-Golpayegani Bold" panose="00000800000000000000" pitchFamily="2" charset="-78"/>
              </a:rPr>
              <a:t> کرده و از سیستم</a:t>
            </a:r>
            <a:r>
              <a:rPr kumimoji="0" lang="fa-IR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RANSansXFaNum DemiBold" pitchFamily="2" charset="-78"/>
                <a:cs typeface="SD-Golpayegani Bold" panose="00000800000000000000" pitchFamily="2" charset="-78"/>
              </a:rPr>
              <a:t> </a:t>
            </a:r>
            <a:r>
              <a:rPr kumimoji="0" lang="fa-IR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RANSansXFaNum DemiBold" pitchFamily="2" charset="-78"/>
                <a:cs typeface="SD-Golpayegani Bold" panose="00000800000000000000" pitchFamily="2" charset="-78"/>
              </a:rPr>
              <a:t>پاک</a:t>
            </a:r>
            <a:r>
              <a:rPr kumimoji="0" lang="fa-IR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RANSansXFaNum DemiBold" pitchFamily="2" charset="-78"/>
                <a:cs typeface="SD-Golpayegani Bold" panose="00000800000000000000" pitchFamily="2" charset="-78"/>
              </a:rPr>
              <a:t> </a:t>
            </a:r>
            <a:r>
              <a:rPr kumimoji="0" lang="fa-IR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IRANSansXFaNum DemiBold" pitchFamily="2" charset="-78"/>
                <a:cs typeface="SD-Golpayegani Bold" panose="00000800000000000000" pitchFamily="2" charset="-78"/>
              </a:rPr>
              <a:t>می کند.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IRANSansXFaNum DemiBold" pitchFamily="2" charset="-78"/>
              <a:cs typeface="SD-Golpayegani Bold" panose="00000800000000000000" pitchFamily="2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0110BE-CF3D-B4DE-E6FD-047374A7BF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463"/>
          <a:stretch/>
        </p:blipFill>
        <p:spPr>
          <a:xfrm>
            <a:off x="7627534" y="-26451"/>
            <a:ext cx="1512168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08B5F78-C60E-F682-1D43-9B344C4F66B6}"/>
              </a:ext>
            </a:extLst>
          </p:cNvPr>
          <p:cNvSpPr txBox="1"/>
          <p:nvPr/>
        </p:nvSpPr>
        <p:spPr>
          <a:xfrm>
            <a:off x="7915314" y="1916832"/>
            <a:ext cx="1018227" cy="170816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>
              <a:lnSpc>
                <a:spcPct val="200000"/>
              </a:lnSpc>
            </a:pPr>
            <a:r>
              <a:rPr lang="fa-IR" sz="2800" dirty="0">
                <a:solidFill>
                  <a:schemeClr val="bg1"/>
                </a:solidFill>
                <a:latin typeface="Neirizi" panose="02000503000000020002" pitchFamily="2" charset="0"/>
                <a:cs typeface="SD-Golpayegani Grunge" panose="00000800000000000000" pitchFamily="2" charset="-78"/>
              </a:rPr>
              <a:t>ویروس</a:t>
            </a:r>
          </a:p>
          <a:p>
            <a:pPr algn="ctr">
              <a:lnSpc>
                <a:spcPct val="200000"/>
              </a:lnSpc>
            </a:pPr>
            <a:r>
              <a:rPr lang="fa-IR" sz="2800" dirty="0">
                <a:solidFill>
                  <a:schemeClr val="bg1"/>
                </a:solidFill>
                <a:latin typeface="Neirizi" panose="02000503000000020002" pitchFamily="2" charset="0"/>
                <a:cs typeface="SD-Golpayegani Grunge" panose="00000800000000000000" pitchFamily="2" charset="-78"/>
              </a:rPr>
              <a:t>یاب ها</a:t>
            </a:r>
          </a:p>
        </p:txBody>
      </p:sp>
    </p:spTree>
    <p:extLst>
      <p:ext uri="{BB962C8B-B14F-4D97-AF65-F5344CB8AC3E}">
        <p14:creationId xmlns:p14="http://schemas.microsoft.com/office/powerpoint/2010/main" val="2508109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B10F8CF-C2ED-95D3-C894-9CB60F7B21EC}"/>
              </a:ext>
            </a:extLst>
          </p:cNvPr>
          <p:cNvSpPr/>
          <p:nvPr/>
        </p:nvSpPr>
        <p:spPr>
          <a:xfrm>
            <a:off x="-50592" y="-49688"/>
            <a:ext cx="7678125" cy="6907687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prstDash val="lgDashDot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87A7B38-F16B-DAAD-64E1-AC120DF5644A}"/>
              </a:ext>
            </a:extLst>
          </p:cNvPr>
          <p:cNvCxnSpPr>
            <a:cxnSpLocks/>
          </p:cNvCxnSpPr>
          <p:nvPr/>
        </p:nvCxnSpPr>
        <p:spPr>
          <a:xfrm>
            <a:off x="4962128" y="1591576"/>
            <a:ext cx="1584176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28AFF37-09A5-1DD9-B708-C51C9B2C4AFB}"/>
              </a:ext>
            </a:extLst>
          </p:cNvPr>
          <p:cNvCxnSpPr>
            <a:cxnSpLocks/>
          </p:cNvCxnSpPr>
          <p:nvPr/>
        </p:nvCxnSpPr>
        <p:spPr>
          <a:xfrm>
            <a:off x="4932769" y="2440013"/>
            <a:ext cx="1584176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16F8AE6-58C0-F402-F83E-CF9772E2A3A0}"/>
              </a:ext>
            </a:extLst>
          </p:cNvPr>
          <p:cNvCxnSpPr>
            <a:cxnSpLocks/>
          </p:cNvCxnSpPr>
          <p:nvPr/>
        </p:nvCxnSpPr>
        <p:spPr>
          <a:xfrm>
            <a:off x="4934134" y="3307401"/>
            <a:ext cx="1584176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F5B4ACA-B43B-3E3A-DF74-7400637EE668}"/>
              </a:ext>
            </a:extLst>
          </p:cNvPr>
          <p:cNvCxnSpPr>
            <a:cxnSpLocks/>
          </p:cNvCxnSpPr>
          <p:nvPr/>
        </p:nvCxnSpPr>
        <p:spPr>
          <a:xfrm>
            <a:off x="4964008" y="4151871"/>
            <a:ext cx="1584176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3A1638A-7692-C2D5-A595-B5C259B5804D}"/>
              </a:ext>
            </a:extLst>
          </p:cNvPr>
          <p:cNvSpPr txBox="1"/>
          <p:nvPr/>
        </p:nvSpPr>
        <p:spPr>
          <a:xfrm>
            <a:off x="4950566" y="1159528"/>
            <a:ext cx="10598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Bahnschrift SemiBold Condensed" panose="020B0502040204020203" pitchFamily="34" charset="0"/>
              </a:rPr>
              <a:t>Norton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1C7A7AA-6FE1-205C-2B61-890A378BDC17}"/>
              </a:ext>
            </a:extLst>
          </p:cNvPr>
          <p:cNvSpPr txBox="1"/>
          <p:nvPr/>
        </p:nvSpPr>
        <p:spPr>
          <a:xfrm>
            <a:off x="4921206" y="2007964"/>
            <a:ext cx="10598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Bahnschrift SemiBold Condensed" panose="020B0502040204020203" pitchFamily="34" charset="0"/>
              </a:rPr>
              <a:t>Nod32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08E83A9-3A0F-A847-9048-BAC39417A44F}"/>
              </a:ext>
            </a:extLst>
          </p:cNvPr>
          <p:cNvSpPr txBox="1"/>
          <p:nvPr/>
        </p:nvSpPr>
        <p:spPr>
          <a:xfrm>
            <a:off x="4922570" y="2875353"/>
            <a:ext cx="10598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Bahnschrift SemiBold Condensed" panose="020B0502040204020203" pitchFamily="34" charset="0"/>
              </a:rPr>
              <a:t>ESET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59A2DA2-8B32-C54A-78B2-C3F2F9FC9AE4}"/>
              </a:ext>
            </a:extLst>
          </p:cNvPr>
          <p:cNvSpPr txBox="1"/>
          <p:nvPr/>
        </p:nvSpPr>
        <p:spPr>
          <a:xfrm>
            <a:off x="4921206" y="3744561"/>
            <a:ext cx="10598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Bahnschrift SemiBold Condensed" panose="020B0502040204020203" pitchFamily="34" charset="0"/>
              </a:rPr>
              <a:t>McAfee</a:t>
            </a:r>
            <a:r>
              <a:rPr lang="en-US" sz="2800" dirty="0">
                <a:solidFill>
                  <a:srgbClr val="C00000"/>
                </a:solidFill>
                <a:latin typeface="Bahnschrift SemiBold Condensed" panose="020B0502040204020203" pitchFamily="34" charset="0"/>
              </a:rPr>
              <a:t> 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9716DEA-F764-7CC1-707C-99CD2933F192}"/>
              </a:ext>
            </a:extLst>
          </p:cNvPr>
          <p:cNvCxnSpPr>
            <a:cxnSpLocks/>
          </p:cNvCxnSpPr>
          <p:nvPr/>
        </p:nvCxnSpPr>
        <p:spPr>
          <a:xfrm>
            <a:off x="4975571" y="5025122"/>
            <a:ext cx="1584176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FF4F6770-9874-7BA1-764B-495BAAAC1ECE}"/>
              </a:ext>
            </a:extLst>
          </p:cNvPr>
          <p:cNvSpPr txBox="1"/>
          <p:nvPr/>
        </p:nvSpPr>
        <p:spPr>
          <a:xfrm>
            <a:off x="4932769" y="4617812"/>
            <a:ext cx="10598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Bahnschrift SemiBold Condensed" panose="020B0502040204020203" pitchFamily="34" charset="0"/>
              </a:rPr>
              <a:t>Panda</a:t>
            </a:r>
            <a:r>
              <a:rPr lang="en-US" sz="2800" dirty="0">
                <a:solidFill>
                  <a:srgbClr val="C00000"/>
                </a:solidFill>
                <a:latin typeface="Bahnschrift SemiBold Condensed" panose="020B0502040204020203" pitchFamily="34" charset="0"/>
              </a:rPr>
              <a:t> 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1AAC036-3929-676B-72FC-71F72BE3A561}"/>
              </a:ext>
            </a:extLst>
          </p:cNvPr>
          <p:cNvCxnSpPr>
            <a:cxnSpLocks/>
          </p:cNvCxnSpPr>
          <p:nvPr/>
        </p:nvCxnSpPr>
        <p:spPr>
          <a:xfrm>
            <a:off x="6572165" y="889498"/>
            <a:ext cx="0" cy="454870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id="{27DE6C3C-F41C-B539-002A-D41E1825384B}"/>
              </a:ext>
            </a:extLst>
          </p:cNvPr>
          <p:cNvSpPr/>
          <p:nvPr/>
        </p:nvSpPr>
        <p:spPr>
          <a:xfrm>
            <a:off x="6392145" y="1231536"/>
            <a:ext cx="360040" cy="360040"/>
          </a:xfrm>
          <a:prstGeom prst="ellipse">
            <a:avLst/>
          </a:prstGeom>
          <a:solidFill>
            <a:srgbClr val="002060"/>
          </a:solidFill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dirty="0">
                <a:cs typeface="SD-Golpayegani Grunge" panose="00000800000000000000" pitchFamily="2" charset="-78"/>
              </a:rPr>
              <a:t>1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BA95EB76-F85E-9EFB-7A48-85F1585D82A9}"/>
              </a:ext>
            </a:extLst>
          </p:cNvPr>
          <p:cNvSpPr/>
          <p:nvPr/>
        </p:nvSpPr>
        <p:spPr>
          <a:xfrm>
            <a:off x="6392145" y="2095631"/>
            <a:ext cx="360040" cy="360040"/>
          </a:xfrm>
          <a:prstGeom prst="ellipse">
            <a:avLst/>
          </a:prstGeom>
          <a:solidFill>
            <a:srgbClr val="002060"/>
          </a:solidFill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dirty="0">
                <a:cs typeface="SD-Golpayegani Grunge" panose="00000800000000000000" pitchFamily="2" charset="-78"/>
              </a:rPr>
              <a:t>2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54AEADDC-3DD3-5082-2707-0D70F93E2C19}"/>
              </a:ext>
            </a:extLst>
          </p:cNvPr>
          <p:cNvSpPr/>
          <p:nvPr/>
        </p:nvSpPr>
        <p:spPr>
          <a:xfrm>
            <a:off x="6392145" y="2959726"/>
            <a:ext cx="360040" cy="360040"/>
          </a:xfrm>
          <a:prstGeom prst="ellipse">
            <a:avLst/>
          </a:prstGeom>
          <a:solidFill>
            <a:srgbClr val="002060"/>
          </a:solidFill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dirty="0">
                <a:cs typeface="SD-Golpayegani Grunge" panose="00000800000000000000" pitchFamily="2" charset="-78"/>
              </a:rPr>
              <a:t>3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DC0358B2-A8C1-923E-E196-55A9F8AEB218}"/>
              </a:ext>
            </a:extLst>
          </p:cNvPr>
          <p:cNvSpPr/>
          <p:nvPr/>
        </p:nvSpPr>
        <p:spPr>
          <a:xfrm>
            <a:off x="6392145" y="3823821"/>
            <a:ext cx="360040" cy="360040"/>
          </a:xfrm>
          <a:prstGeom prst="ellipse">
            <a:avLst/>
          </a:prstGeom>
          <a:solidFill>
            <a:srgbClr val="002060"/>
          </a:solidFill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dirty="0">
                <a:cs typeface="SD-Golpayegani Grunge" panose="00000800000000000000" pitchFamily="2" charset="-78"/>
              </a:rPr>
              <a:t>4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3F57F92-85DB-C389-386F-E0CE95F9B4D3}"/>
              </a:ext>
            </a:extLst>
          </p:cNvPr>
          <p:cNvSpPr/>
          <p:nvPr/>
        </p:nvSpPr>
        <p:spPr>
          <a:xfrm>
            <a:off x="6392145" y="4687916"/>
            <a:ext cx="360040" cy="360040"/>
          </a:xfrm>
          <a:prstGeom prst="ellipse">
            <a:avLst/>
          </a:prstGeom>
          <a:solidFill>
            <a:srgbClr val="002060"/>
          </a:solidFill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dirty="0">
                <a:cs typeface="SD-Golpayegani Grunge" panose="00000800000000000000" pitchFamily="2" charset="-78"/>
              </a:rPr>
              <a:t>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1C34D5-60A2-9C17-B72B-B89CA44A8A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380724"/>
            <a:ext cx="3088615" cy="38832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3D6066F-BFBD-E27E-29C1-92780FFD8C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463"/>
          <a:stretch/>
        </p:blipFill>
        <p:spPr>
          <a:xfrm>
            <a:off x="7627534" y="-26451"/>
            <a:ext cx="1512168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08B5F78-C60E-F682-1D43-9B344C4F66B6}"/>
              </a:ext>
            </a:extLst>
          </p:cNvPr>
          <p:cNvSpPr txBox="1"/>
          <p:nvPr/>
        </p:nvSpPr>
        <p:spPr>
          <a:xfrm>
            <a:off x="7455198" y="1436161"/>
            <a:ext cx="1856839" cy="20390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200000"/>
              </a:lnSpc>
            </a:pPr>
            <a:r>
              <a:rPr lang="fa-IR" sz="2200" dirty="0">
                <a:solidFill>
                  <a:schemeClr val="bg1"/>
                </a:solidFill>
                <a:latin typeface="Neirizi" panose="02000503000000020002" pitchFamily="2" charset="0"/>
                <a:cs typeface="SD-Golpayegani Grunge" panose="00000800000000000000" pitchFamily="2" charset="-78"/>
              </a:rPr>
              <a:t>برخی از </a:t>
            </a:r>
          </a:p>
          <a:p>
            <a:pPr algn="ctr">
              <a:lnSpc>
                <a:spcPct val="200000"/>
              </a:lnSpc>
            </a:pPr>
            <a:r>
              <a:rPr lang="fa-IR" sz="2200" dirty="0">
                <a:solidFill>
                  <a:schemeClr val="bg1"/>
                </a:solidFill>
                <a:latin typeface="Neirizi" panose="02000503000000020002" pitchFamily="2" charset="0"/>
                <a:cs typeface="SD-Golpayegani Grunge" panose="00000800000000000000" pitchFamily="2" charset="-78"/>
              </a:rPr>
              <a:t>ویروس یاب های </a:t>
            </a:r>
            <a:endParaRPr lang="en-US" sz="2200" dirty="0">
              <a:solidFill>
                <a:schemeClr val="bg1"/>
              </a:solidFill>
              <a:latin typeface="Neirizi" panose="02000503000000020002" pitchFamily="2" charset="0"/>
              <a:cs typeface="SD-Golpayegani Grunge" panose="00000800000000000000" pitchFamily="2" charset="-78"/>
            </a:endParaRPr>
          </a:p>
          <a:p>
            <a:pPr algn="ctr">
              <a:lnSpc>
                <a:spcPct val="200000"/>
              </a:lnSpc>
            </a:pPr>
            <a:r>
              <a:rPr lang="fa-IR" sz="2200" dirty="0">
                <a:solidFill>
                  <a:schemeClr val="bg1"/>
                </a:solidFill>
                <a:latin typeface="Neirizi" panose="02000503000000020002" pitchFamily="2" charset="0"/>
                <a:cs typeface="SD-Golpayegani Grunge" panose="00000800000000000000" pitchFamily="2" charset="-78"/>
              </a:rPr>
              <a:t>کاربردی</a:t>
            </a:r>
          </a:p>
        </p:txBody>
      </p:sp>
    </p:spTree>
    <p:extLst>
      <p:ext uri="{BB962C8B-B14F-4D97-AF65-F5344CB8AC3E}">
        <p14:creationId xmlns:p14="http://schemas.microsoft.com/office/powerpoint/2010/main" val="235260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B10F8CF-C2ED-95D3-C894-9CB60F7B21EC}"/>
              </a:ext>
            </a:extLst>
          </p:cNvPr>
          <p:cNvSpPr/>
          <p:nvPr/>
        </p:nvSpPr>
        <p:spPr>
          <a:xfrm>
            <a:off x="0" y="-1"/>
            <a:ext cx="8964488" cy="6831549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noFill/>
            <a:prstDash val="lgDashDot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C59479-D49B-6035-3840-0ECE5BBAAA3C}"/>
              </a:ext>
            </a:extLst>
          </p:cNvPr>
          <p:cNvSpPr txBox="1"/>
          <p:nvPr/>
        </p:nvSpPr>
        <p:spPr>
          <a:xfrm>
            <a:off x="825435" y="1772816"/>
            <a:ext cx="5976664" cy="25699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200000"/>
              </a:lnSpc>
              <a:spcBef>
                <a:spcPts val="1200"/>
              </a:spcBef>
              <a:spcAft>
                <a:spcPts val="200"/>
              </a:spcAft>
              <a:buClr>
                <a:prstClr val="white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fa-I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RANSansXFaNum DemiBold" pitchFamily="2" charset="-78"/>
                <a:cs typeface="SD-Golpayegani Bold" panose="00000800000000000000" pitchFamily="2" charset="-78"/>
              </a:rPr>
              <a:t>تفاوت اصل</a:t>
            </a:r>
            <a:r>
              <a:rPr lang="fa-IR" sz="2800" dirty="0">
                <a:solidFill>
                  <a:prstClr val="black"/>
                </a:solidFill>
                <a:latin typeface="IRANSansXFaNum DemiBold" pitchFamily="2" charset="-78"/>
                <a:cs typeface="SD-Golpayegani Bold" panose="00000800000000000000" pitchFamily="2" charset="-78"/>
              </a:rPr>
              <a:t>ی</a:t>
            </a:r>
            <a:r>
              <a:rPr kumimoji="0" lang="fa-I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RANSansXFaNum DemiBold" pitchFamily="2" charset="-78"/>
                <a:cs typeface="SD-Golpayegani Bold" panose="00000800000000000000" pitchFamily="2" charset="-78"/>
              </a:rPr>
              <a:t> بين اين محصولات در </a:t>
            </a:r>
            <a:r>
              <a:rPr kumimoji="0" lang="fa-IR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RANSansXFaNum DemiBold" pitchFamily="2" charset="-78"/>
                <a:cs typeface="SD-Golpayegani Bold" panose="00000800000000000000" pitchFamily="2" charset="-78"/>
              </a:rPr>
              <a:t>سرعت</a:t>
            </a:r>
            <a:r>
              <a:rPr kumimoji="0" lang="fa-I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RANSansXFaNum DemiBold" pitchFamily="2" charset="-78"/>
                <a:cs typeface="SD-Golpayegani Bold" panose="00000800000000000000" pitchFamily="2" charset="-78"/>
              </a:rPr>
              <a:t> و دقت محصول و قابليت‌های خاص (مانند بروز رسانی‌های خودکار و زمان بندی شده و …)‌ می‌باشد.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F72354-029C-D24E-7D72-EF1AF1A749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463"/>
          <a:stretch/>
        </p:blipFill>
        <p:spPr>
          <a:xfrm>
            <a:off x="7627534" y="-26451"/>
            <a:ext cx="1512168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08B5F78-C60E-F682-1D43-9B344C4F66B6}"/>
              </a:ext>
            </a:extLst>
          </p:cNvPr>
          <p:cNvSpPr txBox="1"/>
          <p:nvPr/>
        </p:nvSpPr>
        <p:spPr>
          <a:xfrm>
            <a:off x="7627534" y="1786825"/>
            <a:ext cx="1512168" cy="221599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irizi" panose="02000503000000020002" pitchFamily="2" charset="0"/>
                <a:ea typeface="+mn-ea"/>
                <a:cs typeface="SD-Golpayegani Grunge" panose="00000800000000000000" pitchFamily="2" charset="-78"/>
              </a:rPr>
              <a:t>تفاوت بین </a:t>
            </a:r>
          </a:p>
          <a:p>
            <a:pPr marL="0" marR="0" lvl="0" indent="0" algn="ctr" defTabSz="914400" rtl="0" eaLnBrk="1" fontAlgn="auto" latinLnBrk="1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irizi" panose="02000503000000020002" pitchFamily="2" charset="0"/>
                <a:ea typeface="+mn-ea"/>
                <a:cs typeface="SD-Golpayegani Grunge" panose="00000800000000000000" pitchFamily="2" charset="-78"/>
              </a:rPr>
              <a:t>نسخه های </a:t>
            </a:r>
          </a:p>
          <a:p>
            <a:pPr marL="0" marR="0" lvl="0" indent="0" algn="ctr" defTabSz="914400" rtl="0" eaLnBrk="1" fontAlgn="auto" latinLnBrk="1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irizi" panose="02000503000000020002" pitchFamily="2" charset="0"/>
                <a:ea typeface="+mn-ea"/>
                <a:cs typeface="SD-Golpayegani Grunge" panose="00000800000000000000" pitchFamily="2" charset="-78"/>
              </a:rPr>
              <a:t>آنتی ویروس</a:t>
            </a:r>
          </a:p>
        </p:txBody>
      </p:sp>
    </p:spTree>
    <p:extLst>
      <p:ext uri="{BB962C8B-B14F-4D97-AF65-F5344CB8AC3E}">
        <p14:creationId xmlns:p14="http://schemas.microsoft.com/office/powerpoint/2010/main" val="203630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B10F8CF-C2ED-95D3-C894-9CB60F7B21EC}"/>
              </a:ext>
            </a:extLst>
          </p:cNvPr>
          <p:cNvSpPr/>
          <p:nvPr/>
        </p:nvSpPr>
        <p:spPr>
          <a:xfrm>
            <a:off x="0" y="-26451"/>
            <a:ext cx="8964488" cy="6884451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noFill/>
            <a:prstDash val="lgDashDot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C59479-D49B-6035-3840-0ECE5BBAAA3C}"/>
              </a:ext>
            </a:extLst>
          </p:cNvPr>
          <p:cNvSpPr txBox="1"/>
          <p:nvPr/>
        </p:nvSpPr>
        <p:spPr>
          <a:xfrm>
            <a:off x="501400" y="894170"/>
            <a:ext cx="6624735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200"/>
              </a:spcAft>
              <a:buClr>
                <a:prstClr val="white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fa-I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irizi" panose="02000503000000020002" pitchFamily="2" charset="0"/>
                <a:cs typeface="SD-Golpayegani Bold" panose="00000800000000000000" pitchFamily="2" charset="-78"/>
              </a:rPr>
              <a:t>برای پاکسازی سیستم از ویروس می بایست </a:t>
            </a:r>
          </a:p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200"/>
              </a:spcAft>
              <a:buClr>
                <a:prstClr val="white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irizi" panose="02000503000000020002" pitchFamily="2" charset="0"/>
                <a:cs typeface="SD-Golpayegani Bold" panose="00000800000000000000" pitchFamily="2" charset="-78"/>
              </a:rPr>
              <a:t> 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 panose="02040604050505020304" pitchFamily="18" charset="0"/>
                <a:cs typeface="SD-Golpayegani Bold" panose="00000800000000000000" pitchFamily="2" charset="-78"/>
              </a:rPr>
              <a:t>My computer</a:t>
            </a:r>
            <a:r>
              <a:rPr kumimoji="0" lang="fa-I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irizi" panose="02000503000000020002" pitchFamily="2" charset="0"/>
                <a:cs typeface="SD-Golpayegani Bold" panose="00000800000000000000" pitchFamily="2" charset="-78"/>
              </a:rPr>
              <a:t>را باز کرده و اگر می خواهید درایو خاصی را اسکن کنید روی آن راست کلیک کرده و آیتم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irizi" panose="02000503000000020002" pitchFamily="2" charset="0"/>
              <a:cs typeface="SD-Golpayegani Bold" panose="00000800000000000000" pitchFamily="2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200"/>
              </a:spcAft>
              <a:buClr>
                <a:prstClr val="white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irizi" panose="02000503000000020002" pitchFamily="2" charset="0"/>
                <a:cs typeface="SD-Golpayegani Bold" panose="00000800000000000000" pitchFamily="2" charset="-78"/>
              </a:rPr>
              <a:t>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" panose="02040604050505020304" pitchFamily="18" charset="0"/>
                <a:cs typeface="SD-Golpayegani Bold" panose="00000800000000000000" pitchFamily="2" charset="-78"/>
              </a:rPr>
              <a:t>Scan with …</a:t>
            </a:r>
            <a:r>
              <a:rPr kumimoji="0" lang="fa-I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irizi" panose="02000503000000020002" pitchFamily="2" charset="0"/>
                <a:cs typeface="SD-Golpayegani Bold" panose="00000800000000000000" pitchFamily="2" charset="-78"/>
              </a:rPr>
              <a:t>را انتخاب نمایید و یا اگر می خواهید فایل یا پوشه ی خاصی نیز اسکن شود همین مراحل  را انجام دهید </a:t>
            </a:r>
          </a:p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200"/>
              </a:spcAft>
              <a:buClr>
                <a:prstClr val="white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fa-I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irizi" panose="02000503000000020002" pitchFamily="2" charset="0"/>
                <a:cs typeface="SD-Golpayegani Bold" panose="00000800000000000000" pitchFamily="2" charset="-78"/>
              </a:rPr>
              <a:t>همچنین می توانید از گزینه ی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irizi" panose="02000503000000020002" pitchFamily="2" charset="0"/>
                <a:cs typeface="SD-Golpayegani Bold" panose="00000800000000000000" pitchFamily="2" charset="-78"/>
              </a:rPr>
              <a:t> 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" panose="02040604050505020304" pitchFamily="18" charset="0"/>
                <a:cs typeface="SD-Golpayegani Bold" panose="00000800000000000000" pitchFamily="2" charset="-78"/>
              </a:rPr>
              <a:t>Scan without Cleaning </a:t>
            </a:r>
            <a:r>
              <a:rPr kumimoji="0" lang="fa-I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irizi" panose="02000503000000020002" pitchFamily="2" charset="0"/>
                <a:cs typeface="SD-Golpayegani Bold" panose="00000800000000000000" pitchFamily="2" charset="-78"/>
              </a:rPr>
              <a:t>نیز استفاده کنید تا با پیدا شدن ویروس و … اطلاعات  از سیستم پاک نشود.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E4F616-7151-6714-5689-D9B6869F6B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463"/>
          <a:stretch/>
        </p:blipFill>
        <p:spPr>
          <a:xfrm>
            <a:off x="7627534" y="-26451"/>
            <a:ext cx="1512168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DE94E20-AD40-1203-88E7-F9F4AB468872}"/>
              </a:ext>
            </a:extLst>
          </p:cNvPr>
          <p:cNvSpPr txBox="1"/>
          <p:nvPr/>
        </p:nvSpPr>
        <p:spPr>
          <a:xfrm>
            <a:off x="7627534" y="1556792"/>
            <a:ext cx="1512168" cy="221599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sz="2400" dirty="0">
                <a:solidFill>
                  <a:prstClr val="white"/>
                </a:solidFill>
                <a:latin typeface="Neirizi" panose="02000503000000020002" pitchFamily="2" charset="0"/>
                <a:cs typeface="SD-Golpayegani Grunge" panose="00000800000000000000" pitchFamily="2" charset="-78"/>
              </a:rPr>
              <a:t>نحوه ی</a:t>
            </a:r>
          </a:p>
          <a:p>
            <a:pPr marL="0" marR="0" lvl="0" indent="0" algn="ctr" defTabSz="914400" rtl="0" eaLnBrk="1" fontAlgn="auto" latinLnBrk="1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sz="2400" dirty="0">
                <a:solidFill>
                  <a:prstClr val="white"/>
                </a:solidFill>
                <a:latin typeface="Neirizi" panose="02000503000000020002" pitchFamily="2" charset="0"/>
                <a:cs typeface="SD-Golpayegani Grunge" panose="00000800000000000000" pitchFamily="2" charset="-78"/>
              </a:rPr>
              <a:t> ویروس یابی  فایل ها</a:t>
            </a:r>
            <a:endParaRPr kumimoji="0" lang="fa-IR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irizi" panose="02000503000000020002" pitchFamily="2" charset="0"/>
              <a:ea typeface="+mn-ea"/>
              <a:cs typeface="SD-Golpayegani Grunge" panose="000008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11237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B10F8CF-C2ED-95D3-C894-9CB60F7B21EC}"/>
              </a:ext>
            </a:extLst>
          </p:cNvPr>
          <p:cNvSpPr/>
          <p:nvPr/>
        </p:nvSpPr>
        <p:spPr>
          <a:xfrm>
            <a:off x="0" y="-26451"/>
            <a:ext cx="8100392" cy="6884451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noFill/>
            <a:prstDash val="lgDashDot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E4F616-7151-6714-5689-D9B6869F6B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463"/>
          <a:stretch/>
        </p:blipFill>
        <p:spPr>
          <a:xfrm>
            <a:off x="7627534" y="-26451"/>
            <a:ext cx="1512168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08B5F78-C60E-F682-1D43-9B344C4F66B6}"/>
              </a:ext>
            </a:extLst>
          </p:cNvPr>
          <p:cNvSpPr txBox="1"/>
          <p:nvPr/>
        </p:nvSpPr>
        <p:spPr>
          <a:xfrm>
            <a:off x="7627534" y="1556792"/>
            <a:ext cx="1512168" cy="221599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sz="2400" dirty="0">
                <a:solidFill>
                  <a:prstClr val="white"/>
                </a:solidFill>
                <a:latin typeface="Neirizi" panose="02000503000000020002" pitchFamily="2" charset="0"/>
                <a:cs typeface="SD-Golpayegani Grunge" panose="00000800000000000000" pitchFamily="2" charset="-78"/>
              </a:rPr>
              <a:t>نحوه ی</a:t>
            </a:r>
          </a:p>
          <a:p>
            <a:pPr marL="0" marR="0" lvl="0" indent="0" algn="ctr" defTabSz="914400" rtl="0" eaLnBrk="1" fontAlgn="auto" latinLnBrk="1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sz="2400" dirty="0">
                <a:solidFill>
                  <a:prstClr val="white"/>
                </a:solidFill>
                <a:latin typeface="Neirizi" panose="02000503000000020002" pitchFamily="2" charset="0"/>
                <a:cs typeface="SD-Golpayegani Grunge" panose="00000800000000000000" pitchFamily="2" charset="-78"/>
              </a:rPr>
              <a:t> ویروس یابی  فایل ها</a:t>
            </a:r>
            <a:endParaRPr kumimoji="0" lang="fa-IR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irizi" panose="02000503000000020002" pitchFamily="2" charset="0"/>
              <a:ea typeface="+mn-ea"/>
              <a:cs typeface="SD-Golpayegani Grunge" panose="00000800000000000000" pitchFamily="2" charset="-7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8EA714-6773-49AE-8983-E30108B1F6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815" y="1176619"/>
            <a:ext cx="3561905" cy="45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41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B10F8CF-C2ED-95D3-C894-9CB60F7B21EC}"/>
              </a:ext>
            </a:extLst>
          </p:cNvPr>
          <p:cNvSpPr/>
          <p:nvPr/>
        </p:nvSpPr>
        <p:spPr>
          <a:xfrm>
            <a:off x="-7830" y="-26451"/>
            <a:ext cx="7635363" cy="6884451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noFill/>
            <a:prstDash val="lgDashDot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C59479-D49B-6035-3840-0ECE5BBAAA3C}"/>
              </a:ext>
            </a:extLst>
          </p:cNvPr>
          <p:cNvSpPr txBox="1"/>
          <p:nvPr/>
        </p:nvSpPr>
        <p:spPr>
          <a:xfrm>
            <a:off x="821519" y="2060848"/>
            <a:ext cx="5976664" cy="14196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200"/>
              </a:spcAft>
              <a:buClr>
                <a:prstClr val="white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fa-IR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irizi" panose="02000503000000020002" pitchFamily="2" charset="0"/>
                <a:cs typeface="SD-Golpayegani Bold" panose="00000800000000000000" pitchFamily="2" charset="-78"/>
              </a:rPr>
              <a:t>ویروس کامپیوتری </a:t>
            </a:r>
            <a:r>
              <a:rPr kumimoji="0" lang="fa-IR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eirizi" panose="02000503000000020002" pitchFamily="2" charset="0"/>
                <a:cs typeface="SD-Golpayegani Bold" panose="00000800000000000000" pitchFamily="2" charset="-78"/>
              </a:rPr>
              <a:t>برنامه ای </a:t>
            </a:r>
            <a:r>
              <a:rPr kumimoji="0" lang="fa-IR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irizi" panose="02000503000000020002" pitchFamily="2" charset="0"/>
                <a:cs typeface="SD-Golpayegani Bold" panose="00000800000000000000" pitchFamily="2" charset="-78"/>
              </a:rPr>
              <a:t>است که بر روی سیستم اجرا شده و برای آن مشکل ساز میگردد.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D1DD89-5604-4648-3D10-87524DC6B8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463"/>
          <a:stretch/>
        </p:blipFill>
        <p:spPr>
          <a:xfrm>
            <a:off x="7627534" y="-26451"/>
            <a:ext cx="1512168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08B5F78-C60E-F682-1D43-9B344C4F66B6}"/>
              </a:ext>
            </a:extLst>
          </p:cNvPr>
          <p:cNvSpPr txBox="1"/>
          <p:nvPr/>
        </p:nvSpPr>
        <p:spPr>
          <a:xfrm>
            <a:off x="7627532" y="1951672"/>
            <a:ext cx="1512168" cy="14773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irizi" panose="02000503000000020002" pitchFamily="2" charset="0"/>
                <a:ea typeface="+mn-ea"/>
                <a:cs typeface="SD-Golpayegani Grunge" panose="00000800000000000000" pitchFamily="2" charset="-78"/>
              </a:rPr>
              <a:t>ویروس </a:t>
            </a:r>
          </a:p>
          <a:p>
            <a:pPr marL="0" marR="0" lvl="0" indent="0" algn="ctr" defTabSz="914400" rtl="0" eaLnBrk="1" fontAlgn="auto" latinLnBrk="1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sz="2400" dirty="0">
                <a:solidFill>
                  <a:prstClr val="white"/>
                </a:solidFill>
                <a:latin typeface="Neirizi" panose="02000503000000020002" pitchFamily="2" charset="0"/>
                <a:cs typeface="SD-Golpayegani Grunge" panose="00000800000000000000" pitchFamily="2" charset="-78"/>
              </a:rPr>
              <a:t>کامپیوتری</a:t>
            </a:r>
            <a:endParaRPr kumimoji="0" lang="fa-IR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irizi" panose="02000503000000020002" pitchFamily="2" charset="0"/>
              <a:ea typeface="+mn-ea"/>
              <a:cs typeface="SD-Golpayegani Grunge" panose="000008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77854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B10F8CF-C2ED-95D3-C894-9CB60F7B21EC}"/>
              </a:ext>
            </a:extLst>
          </p:cNvPr>
          <p:cNvSpPr/>
          <p:nvPr/>
        </p:nvSpPr>
        <p:spPr>
          <a:xfrm>
            <a:off x="0" y="-26452"/>
            <a:ext cx="7627534" cy="6884451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noFill/>
            <a:prstDash val="lgDashDot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C59479-D49B-6035-3840-0ECE5BBAAA3C}"/>
              </a:ext>
            </a:extLst>
          </p:cNvPr>
          <p:cNvSpPr txBox="1"/>
          <p:nvPr/>
        </p:nvSpPr>
        <p:spPr>
          <a:xfrm>
            <a:off x="323528" y="1567431"/>
            <a:ext cx="6912768" cy="28046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200"/>
              </a:spcAft>
              <a:buClr>
                <a:prstClr val="white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fa-IR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RANSansXFaNum DemiBold" pitchFamily="2" charset="-78"/>
                <a:cs typeface="SD-Golpayegani Bold" panose="00000800000000000000" pitchFamily="2" charset="-78"/>
              </a:rPr>
              <a:t>به طور </a:t>
            </a:r>
            <a:r>
              <a:rPr kumimoji="0" lang="fa-IR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RANSansXFaNum DemiBold" pitchFamily="2" charset="-78"/>
                <a:cs typeface="SD-Golpayegani Bold" panose="00000800000000000000" pitchFamily="2" charset="-78"/>
              </a:rPr>
              <a:t>مخفیانه</a:t>
            </a:r>
            <a:r>
              <a:rPr kumimoji="0" lang="fa-IR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RANSansXFaNum DemiBold" pitchFamily="2" charset="-78"/>
                <a:cs typeface="SD-Golpayegani Bold" panose="00000800000000000000" pitchFamily="2" charset="-78"/>
              </a:rPr>
              <a:t> و در قالب یک فایل اجرایی وارد ناحیه سیستمی دیسک یا فایل های کامپیوتر  می شود.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RANSansXFaNum DemiBold" pitchFamily="2" charset="-78"/>
                <a:cs typeface="SD-Golpayegani Bold" panose="00000800000000000000" pitchFamily="2" charset="-78"/>
              </a:rPr>
              <a:t> </a:t>
            </a:r>
            <a:r>
              <a:rPr kumimoji="0" lang="fa-IR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RANSansXFaNum DemiBold" pitchFamily="2" charset="-78"/>
                <a:cs typeface="SD-Golpayegani Bold" panose="00000800000000000000" pitchFamily="2" charset="-78"/>
              </a:rPr>
              <a:t>با اجرای</a:t>
            </a:r>
            <a:r>
              <a:rPr kumimoji="0" lang="fa-IR" sz="30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IRANSansXFaNum DemiBold" pitchFamily="2" charset="-78"/>
                <a:cs typeface="SD-Golpayegani Bold" panose="00000800000000000000" pitchFamily="2" charset="-78"/>
              </a:rPr>
              <a:t> </a:t>
            </a:r>
            <a:r>
              <a:rPr kumimoji="0" lang="fa-IR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RANSansXFaNum DemiBold" pitchFamily="2" charset="-78"/>
                <a:cs typeface="SD-Golpayegani Bold" panose="00000800000000000000" pitchFamily="2" charset="-78"/>
              </a:rPr>
              <a:t>فایل</a:t>
            </a:r>
            <a:r>
              <a:rPr kumimoji="0" lang="fa-IR" sz="30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IRANSansXFaNum DemiBold" pitchFamily="2" charset="-78"/>
                <a:cs typeface="SD-Golpayegani Bold" panose="00000800000000000000" pitchFamily="2" charset="-78"/>
              </a:rPr>
              <a:t> </a:t>
            </a:r>
            <a:r>
              <a:rPr kumimoji="0" lang="fa-IR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RANSansXFaNum DemiBold" pitchFamily="2" charset="-78"/>
                <a:cs typeface="SD-Golpayegani Bold" panose="00000800000000000000" pitchFamily="2" charset="-78"/>
              </a:rPr>
              <a:t>آلوده</a:t>
            </a:r>
            <a:r>
              <a:rPr kumimoji="0" lang="fa-IR" sz="3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RANSansXFaNum DemiBold" pitchFamily="2" charset="-78"/>
                <a:cs typeface="SD-Golpayegani Bold" panose="00000800000000000000" pitchFamily="2" charset="-78"/>
              </a:rPr>
              <a:t> </a:t>
            </a:r>
            <a:r>
              <a:rPr kumimoji="0" lang="fa-IR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RANSansXFaNum DemiBold" pitchFamily="2" charset="-78"/>
                <a:cs typeface="SD-Golpayegani Bold" panose="00000800000000000000" pitchFamily="2" charset="-78"/>
              </a:rPr>
              <a:t>توسط کاربر، مخفیانه نسخه جدیدی از خود را (ویروس) تولید می کند.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CB727A-5E67-72D0-3E48-DC778F0484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463"/>
          <a:stretch/>
        </p:blipFill>
        <p:spPr>
          <a:xfrm>
            <a:off x="7627534" y="-26451"/>
            <a:ext cx="1512168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08B5F78-C60E-F682-1D43-9B344C4F66B6}"/>
              </a:ext>
            </a:extLst>
          </p:cNvPr>
          <p:cNvSpPr txBox="1"/>
          <p:nvPr/>
        </p:nvSpPr>
        <p:spPr>
          <a:xfrm>
            <a:off x="7693495" y="2483012"/>
            <a:ext cx="1512168" cy="7386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irizi" panose="02000503000000020002" pitchFamily="2" charset="0"/>
                <a:ea typeface="+mn-ea"/>
                <a:cs typeface="SD-Golpayegani Grunge" panose="00000800000000000000" pitchFamily="2" charset="-78"/>
              </a:rPr>
              <a:t>عملکرد</a:t>
            </a:r>
          </a:p>
        </p:txBody>
      </p:sp>
    </p:spTree>
    <p:extLst>
      <p:ext uri="{BB962C8B-B14F-4D97-AF65-F5344CB8AC3E}">
        <p14:creationId xmlns:p14="http://schemas.microsoft.com/office/powerpoint/2010/main" val="74351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B10F8CF-C2ED-95D3-C894-9CB60F7B21EC}"/>
              </a:ext>
            </a:extLst>
          </p:cNvPr>
          <p:cNvSpPr/>
          <p:nvPr/>
        </p:nvSpPr>
        <p:spPr>
          <a:xfrm>
            <a:off x="0" y="-26451"/>
            <a:ext cx="8964488" cy="6884451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noFill/>
            <a:prstDash val="lgDashDot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B7E05FD8-210C-E3C2-3E7C-B03C03B0D1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11872660"/>
              </p:ext>
            </p:extLst>
          </p:nvPr>
        </p:nvGraphicFramePr>
        <p:xfrm>
          <a:off x="-1332656" y="558233"/>
          <a:ext cx="9869152" cy="5688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945DF355-510A-4D16-98A1-11899214D33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463"/>
          <a:stretch/>
        </p:blipFill>
        <p:spPr>
          <a:xfrm>
            <a:off x="7627534" y="-26451"/>
            <a:ext cx="1512168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08B5F78-C60E-F682-1D43-9B344C4F66B6}"/>
              </a:ext>
            </a:extLst>
          </p:cNvPr>
          <p:cNvSpPr txBox="1"/>
          <p:nvPr/>
        </p:nvSpPr>
        <p:spPr>
          <a:xfrm>
            <a:off x="7631832" y="2060848"/>
            <a:ext cx="1512168" cy="14773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irizi" panose="02000503000000020002" pitchFamily="2" charset="0"/>
                <a:ea typeface="+mn-ea"/>
                <a:cs typeface="SD-Golpayegani Grunge" panose="00000800000000000000" pitchFamily="2" charset="-78"/>
              </a:rPr>
              <a:t>انواع</a:t>
            </a:r>
          </a:p>
          <a:p>
            <a:pPr marL="0" marR="0" lvl="0" indent="0" algn="ctr" defTabSz="914400" rtl="0" eaLnBrk="1" fontAlgn="auto" latinLnBrk="1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irizi" panose="02000503000000020002" pitchFamily="2" charset="0"/>
                <a:ea typeface="+mn-ea"/>
                <a:cs typeface="SD-Golpayegani Grunge" panose="00000800000000000000" pitchFamily="2" charset="-78"/>
              </a:rPr>
              <a:t> ویروس ها</a:t>
            </a:r>
          </a:p>
        </p:txBody>
      </p:sp>
    </p:spTree>
    <p:extLst>
      <p:ext uri="{BB962C8B-B14F-4D97-AF65-F5344CB8AC3E}">
        <p14:creationId xmlns:p14="http://schemas.microsoft.com/office/powerpoint/2010/main" val="3564356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3670BE13-D0A2-4E57-867E-6D79BCD1E771}"/>
              </a:ext>
            </a:extLst>
          </p:cNvPr>
          <p:cNvSpPr/>
          <p:nvPr/>
        </p:nvSpPr>
        <p:spPr>
          <a:xfrm>
            <a:off x="4571999" y="-58969"/>
            <a:ext cx="2406428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 latinLnBrk="0">
              <a:lnSpc>
                <a:spcPct val="150000"/>
              </a:lnSpc>
            </a:pPr>
            <a:r>
              <a:rPr lang="fa-IR" sz="4000" dirty="0">
                <a:solidFill>
                  <a:schemeClr val="bg1">
                    <a:lumMod val="95000"/>
                  </a:schemeClr>
                </a:solidFill>
                <a:latin typeface="Corbel" panose="020B0503020204020204"/>
                <a:cs typeface="SD-Golpayegani Grunge" panose="00000800000000000000" pitchFamily="2" charset="-78"/>
              </a:rPr>
              <a:t>ایمیل ویروس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5DA750B-7DB0-C15F-A5A4-8EB7B22358CD}"/>
              </a:ext>
            </a:extLst>
          </p:cNvPr>
          <p:cNvSpPr txBox="1"/>
          <p:nvPr/>
        </p:nvSpPr>
        <p:spPr>
          <a:xfrm>
            <a:off x="-26714" y="256252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entury" panose="02040604050505020304" pitchFamily="18" charset="0"/>
              </a:rPr>
              <a:t>Email </a:t>
            </a:r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latin typeface="Century" panose="02040604050505020304" pitchFamily="18" charset="0"/>
              </a:rPr>
              <a:t>V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entury" panose="02040604050505020304" pitchFamily="18" charset="0"/>
              </a:rPr>
              <a:t>irus</a:t>
            </a:r>
            <a:endParaRPr kumimoji="0" lang="fa-IR" sz="32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Century" panose="02040604050505020304" pitchFamily="18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8BE5B3A-0642-D9F8-557A-2B3F2882DF65}"/>
              </a:ext>
            </a:extLst>
          </p:cNvPr>
          <p:cNvSpPr/>
          <p:nvPr/>
        </p:nvSpPr>
        <p:spPr>
          <a:xfrm>
            <a:off x="107504" y="1196752"/>
            <a:ext cx="8928992" cy="5544616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  <a:prstDash val="lgDashDot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+mn-ea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656D80D-4102-50E3-2C1B-FA10870ADAD7}"/>
              </a:ext>
            </a:extLst>
          </p:cNvPr>
          <p:cNvSpPr txBox="1"/>
          <p:nvPr/>
        </p:nvSpPr>
        <p:spPr>
          <a:xfrm>
            <a:off x="1030613" y="2613295"/>
            <a:ext cx="7082773" cy="1465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200"/>
              </a:spcAft>
              <a:buClr>
                <a:prstClr val="white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fa-IR" sz="3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rbel" panose="020B0503020204020204"/>
                <a:cs typeface="SD-Golpayegani Bold" panose="00000800000000000000" pitchFamily="2" charset="-78"/>
              </a:rPr>
              <a:t>ویروس هایی هستند که از طریق پست الکترونیکی 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rbel" panose="020B0503020204020204"/>
                <a:cs typeface="SD-Golpayegani Bold" panose="00000800000000000000" pitchFamily="2" charset="-78"/>
              </a:rPr>
              <a:t> 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" panose="02040604050505020304" pitchFamily="18" charset="0"/>
                <a:cs typeface="SD-Golpayegani Bold" panose="00000800000000000000" pitchFamily="2" charset="-78"/>
              </a:rPr>
              <a:t>email</a:t>
            </a:r>
            <a:r>
              <a:rPr kumimoji="0" lang="fa-IR" sz="3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rbel" panose="020B0503020204020204"/>
                <a:cs typeface="SD-Golpayegani Bold" panose="00000800000000000000" pitchFamily="2" charset="-78"/>
              </a:rPr>
              <a:t> وارد سیستم میشوند.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rbel" panose="020B0503020204020204"/>
              <a:cs typeface="SD-Golpayegani Bold" panose="00000800000000000000" pitchFamily="2" charset="-78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037B909-9D8D-3344-BADC-816186531EF4}"/>
              </a:ext>
            </a:extLst>
          </p:cNvPr>
          <p:cNvSpPr/>
          <p:nvPr/>
        </p:nvSpPr>
        <p:spPr>
          <a:xfrm>
            <a:off x="0" y="0"/>
            <a:ext cx="611560" cy="109728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sz="3200" dirty="0">
              <a:cs typeface="SD-Golpayegani Bold" panose="000008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4985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3670BE13-D0A2-4E57-867E-6D79BCD1E771}"/>
              </a:ext>
            </a:extLst>
          </p:cNvPr>
          <p:cNvSpPr/>
          <p:nvPr/>
        </p:nvSpPr>
        <p:spPr>
          <a:xfrm>
            <a:off x="5004048" y="-151511"/>
            <a:ext cx="1863010" cy="102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orbel" panose="020B0503020204020204"/>
                <a:cs typeface="SD-Golpayegani Grunge" panose="00000800000000000000" pitchFamily="2" charset="-78"/>
              </a:rPr>
              <a:t>اسب تروا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5DA750B-7DB0-C15F-A5A4-8EB7B22358CD}"/>
              </a:ext>
            </a:extLst>
          </p:cNvPr>
          <p:cNvSpPr txBox="1"/>
          <p:nvPr/>
        </p:nvSpPr>
        <p:spPr>
          <a:xfrm>
            <a:off x="-169485" y="225515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entury" panose="02040604050505020304" pitchFamily="18" charset="0"/>
              </a:rPr>
              <a:t>Trojan  Horse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8BE5B3A-0642-D9F8-557A-2B3F2882DF65}"/>
              </a:ext>
            </a:extLst>
          </p:cNvPr>
          <p:cNvSpPr/>
          <p:nvPr/>
        </p:nvSpPr>
        <p:spPr>
          <a:xfrm>
            <a:off x="107504" y="1196752"/>
            <a:ext cx="8928992" cy="5544616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  <a:prstDash val="lgDashDot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+mn-ea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656D80D-4102-50E3-2C1B-FA10870ADAD7}"/>
              </a:ext>
            </a:extLst>
          </p:cNvPr>
          <p:cNvSpPr txBox="1"/>
          <p:nvPr/>
        </p:nvSpPr>
        <p:spPr>
          <a:xfrm>
            <a:off x="778585" y="2924944"/>
            <a:ext cx="7586829" cy="14196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200"/>
              </a:spcAft>
              <a:buClr>
                <a:prstClr val="white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fa-IR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SD-Golpayegani Bold" panose="00000800000000000000" pitchFamily="2" charset="-78"/>
              </a:rPr>
              <a:t>در حالی که کاربر </a:t>
            </a:r>
            <a:r>
              <a:rPr kumimoji="0" lang="fa-IR" sz="30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SD-Golpayegani Bold" panose="00000800000000000000" pitchFamily="2" charset="-78"/>
              </a:rPr>
              <a:t>متوجه نیست </a:t>
            </a:r>
            <a:r>
              <a:rPr kumimoji="0" lang="fa-IR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SD-Golpayegani Bold" panose="00000800000000000000" pitchFamily="2" charset="-78"/>
              </a:rPr>
              <a:t>، با تصاویر گرافیکی و موسیقی برنامه عملیات مخرب خود را آغاز میکند.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BB10A32-C469-77F5-AD07-39E4A3C5A779}"/>
              </a:ext>
            </a:extLst>
          </p:cNvPr>
          <p:cNvSpPr/>
          <p:nvPr/>
        </p:nvSpPr>
        <p:spPr>
          <a:xfrm>
            <a:off x="0" y="0"/>
            <a:ext cx="611560" cy="109728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sz="3200" dirty="0">
              <a:cs typeface="SD-Golpayegani Bold" panose="000008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3962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3670BE13-D0A2-4E57-867E-6D79BCD1E771}"/>
              </a:ext>
            </a:extLst>
          </p:cNvPr>
          <p:cNvSpPr/>
          <p:nvPr/>
        </p:nvSpPr>
        <p:spPr>
          <a:xfrm>
            <a:off x="5691149" y="-151511"/>
            <a:ext cx="1146468" cy="102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orbel" panose="020B0503020204020204"/>
                <a:cs typeface="SD-Golpayegani Grunge" panose="00000800000000000000" pitchFamily="2" charset="-78"/>
              </a:rPr>
              <a:t>ماکرو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5DA750B-7DB0-C15F-A5A4-8EB7B22358CD}"/>
              </a:ext>
            </a:extLst>
          </p:cNvPr>
          <p:cNvSpPr txBox="1"/>
          <p:nvPr/>
        </p:nvSpPr>
        <p:spPr>
          <a:xfrm>
            <a:off x="-169485" y="225515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entury" panose="02040604050505020304" pitchFamily="18" charset="0"/>
              </a:rPr>
              <a:t>Macro Virus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8BE5B3A-0642-D9F8-557A-2B3F2882DF65}"/>
              </a:ext>
            </a:extLst>
          </p:cNvPr>
          <p:cNvSpPr/>
          <p:nvPr/>
        </p:nvSpPr>
        <p:spPr>
          <a:xfrm>
            <a:off x="107504" y="1196752"/>
            <a:ext cx="8928992" cy="5544616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  <a:prstDash val="lgDashDot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+mn-ea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656D80D-4102-50E3-2C1B-FA10870ADAD7}"/>
              </a:ext>
            </a:extLst>
          </p:cNvPr>
          <p:cNvSpPr txBox="1"/>
          <p:nvPr/>
        </p:nvSpPr>
        <p:spPr>
          <a:xfrm>
            <a:off x="958605" y="2299591"/>
            <a:ext cx="7226789" cy="31912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200"/>
              </a:spcAft>
              <a:buClr>
                <a:prstClr val="white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fa-IR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SD-Golpayegani Bold" panose="00000800000000000000" pitchFamily="2" charset="-78"/>
              </a:rPr>
              <a:t>ماکرو ویروس ها معمولاً طوری تنظیم شده‌اندکه به راحتی خود را در  صفحات متنی  جای می‌‌دهند.</a:t>
            </a:r>
          </a:p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200"/>
              </a:spcAft>
              <a:buClr>
                <a:prstClr val="white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fa-IR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SD-Golpayegani Bold" panose="00000800000000000000" pitchFamily="2" charset="-78"/>
              </a:rPr>
              <a:t>مانند: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" panose="02040604050505020304" pitchFamily="18" charset="0"/>
                <a:cs typeface="SD-Golpayegani Bold" panose="00000800000000000000" pitchFamily="2" charset="-78"/>
              </a:rPr>
              <a:t>word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SD-Golpayegani Bold" panose="00000800000000000000" pitchFamily="2" charset="-78"/>
              </a:rPr>
              <a:t> </a:t>
            </a:r>
            <a:r>
              <a:rPr kumimoji="0" lang="fa-IR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SD-Golpayegani Bold" panose="00000800000000000000" pitchFamily="2" charset="-78"/>
              </a:rPr>
              <a:t> و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" panose="02040604050505020304" pitchFamily="18" charset="0"/>
                <a:cs typeface="SD-Golpayegani Bold" panose="00000800000000000000" pitchFamily="2" charset="-78"/>
              </a:rPr>
              <a:t>notepad</a:t>
            </a:r>
          </a:p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200"/>
              </a:spcAft>
              <a:buClr>
                <a:prstClr val="white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SD-Golpayegani Bold" panose="00000800000000000000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EE71010-C6F3-0A49-463E-C620EFBF1B4E}"/>
              </a:ext>
            </a:extLst>
          </p:cNvPr>
          <p:cNvSpPr/>
          <p:nvPr/>
        </p:nvSpPr>
        <p:spPr>
          <a:xfrm>
            <a:off x="0" y="0"/>
            <a:ext cx="611560" cy="109728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sz="3200" dirty="0">
              <a:cs typeface="SD-Golpayegani Bold" panose="000008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53307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3670BE13-D0A2-4E57-867E-6D79BCD1E771}"/>
              </a:ext>
            </a:extLst>
          </p:cNvPr>
          <p:cNvSpPr/>
          <p:nvPr/>
        </p:nvSpPr>
        <p:spPr>
          <a:xfrm>
            <a:off x="4571999" y="-125963"/>
            <a:ext cx="2462533" cy="102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orbel" panose="020B0503020204020204"/>
                <a:cs typeface="SD-Golpayegani Grunge" panose="00000800000000000000" pitchFamily="2" charset="-78"/>
              </a:rPr>
              <a:t>کرم اینترنتی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5DA750B-7DB0-C15F-A5A4-8EB7B22358CD}"/>
              </a:ext>
            </a:extLst>
          </p:cNvPr>
          <p:cNvSpPr txBox="1"/>
          <p:nvPr/>
        </p:nvSpPr>
        <p:spPr>
          <a:xfrm>
            <a:off x="-169485" y="225515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entury" panose="02040604050505020304" pitchFamily="18" charset="0"/>
              </a:rPr>
              <a:t>Worm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8BE5B3A-0642-D9F8-557A-2B3F2882DF65}"/>
              </a:ext>
            </a:extLst>
          </p:cNvPr>
          <p:cNvSpPr/>
          <p:nvPr/>
        </p:nvSpPr>
        <p:spPr>
          <a:xfrm>
            <a:off x="107504" y="1196752"/>
            <a:ext cx="8928992" cy="5544616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  <a:prstDash val="lgDashDot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+mn-ea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656D80D-4102-50E3-2C1B-FA10870ADAD7}"/>
              </a:ext>
            </a:extLst>
          </p:cNvPr>
          <p:cNvSpPr txBox="1"/>
          <p:nvPr/>
        </p:nvSpPr>
        <p:spPr>
          <a:xfrm>
            <a:off x="552286" y="2132856"/>
            <a:ext cx="8039427" cy="29841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200"/>
              </a:spcAft>
              <a:buClr>
                <a:prstClr val="white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fa-IR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SD-Golpayegani Bold" panose="00000800000000000000" pitchFamily="2" charset="-78"/>
              </a:rPr>
              <a:t>ویروس کرم برنامه ای است که با </a:t>
            </a:r>
            <a:r>
              <a:rPr kumimoji="0" lang="fa-IR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 panose="020B0503020204020204"/>
                <a:ea typeface="+mn-ea"/>
                <a:cs typeface="SD-Golpayegani Bold" panose="00000800000000000000" pitchFamily="2" charset="-78"/>
              </a:rPr>
              <a:t>کپی کردن </a:t>
            </a:r>
            <a:r>
              <a:rPr kumimoji="0" lang="fa-IR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SD-Golpayegani Bold" panose="00000800000000000000" pitchFamily="2" charset="-78"/>
              </a:rPr>
              <a:t>خود تکثیر میشود.</a:t>
            </a:r>
          </a:p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200"/>
              </a:spcAft>
              <a:buClr>
                <a:prstClr val="white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fa-IR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SD-Golpayegani Bold" panose="00000800000000000000" pitchFamily="2" charset="-78"/>
              </a:rPr>
              <a:t>کرم ها دقیقا همانند ویروس ها می باشند ولی فرق آن ها در این است که برای زندگی و تکثیر به فایل های دیگر وابسته نیستند  و </a:t>
            </a:r>
            <a:r>
              <a:rPr kumimoji="0" lang="fa-IR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 panose="020B0503020204020204"/>
                <a:ea typeface="+mn-ea"/>
                <a:cs typeface="SD-Golpayegani Bold" panose="00000800000000000000" pitchFamily="2" charset="-78"/>
              </a:rPr>
              <a:t>کاملا مستقل </a:t>
            </a:r>
            <a:r>
              <a:rPr kumimoji="0" lang="fa-IR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SD-Golpayegani Bold" panose="00000800000000000000" pitchFamily="2" charset="-78"/>
              </a:rPr>
              <a:t>عمل می کنند و اطلاعات شما را آلوده می کنند.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C3F1B40-F504-A8B9-6142-5E127BAD4647}"/>
              </a:ext>
            </a:extLst>
          </p:cNvPr>
          <p:cNvSpPr/>
          <p:nvPr/>
        </p:nvSpPr>
        <p:spPr>
          <a:xfrm>
            <a:off x="0" y="0"/>
            <a:ext cx="611560" cy="109728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sz="3200" dirty="0">
              <a:cs typeface="SD-Golpayegani Bold" panose="000008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2593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3670BE13-D0A2-4E57-867E-6D79BCD1E771}"/>
              </a:ext>
            </a:extLst>
          </p:cNvPr>
          <p:cNvSpPr/>
          <p:nvPr/>
        </p:nvSpPr>
        <p:spPr>
          <a:xfrm>
            <a:off x="2123727" y="-243408"/>
            <a:ext cx="3373039" cy="8540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orbel" panose="020B0503020204020204"/>
                <a:cs typeface="SD-Golpayegani Grunge" panose="00000800000000000000" pitchFamily="2" charset="-78"/>
              </a:rPr>
              <a:t>بوت سکتور و پارتیشن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5DA750B-7DB0-C15F-A5A4-8EB7B22358CD}"/>
              </a:ext>
            </a:extLst>
          </p:cNvPr>
          <p:cNvSpPr txBox="1"/>
          <p:nvPr/>
        </p:nvSpPr>
        <p:spPr>
          <a:xfrm>
            <a:off x="1524247" y="548680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white">
                    <a:lumMod val="95000"/>
                  </a:prstClr>
                </a:solidFill>
                <a:latin typeface="Century" panose="02040604050505020304" pitchFamily="18" charset="0"/>
              </a:rPr>
              <a:t>B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entury" panose="02040604050505020304" pitchFamily="18" charset="0"/>
              </a:rPr>
              <a:t>oot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entury" panose="02040604050505020304" pitchFamily="18" charset="0"/>
              </a:rPr>
              <a:t> sector, Partition sector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8BE5B3A-0642-D9F8-557A-2B3F2882DF65}"/>
              </a:ext>
            </a:extLst>
          </p:cNvPr>
          <p:cNvSpPr/>
          <p:nvPr/>
        </p:nvSpPr>
        <p:spPr>
          <a:xfrm>
            <a:off x="107504" y="1196752"/>
            <a:ext cx="8928992" cy="5544616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  <a:prstDash val="lgDashDot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+mn-ea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656D80D-4102-50E3-2C1B-FA10870ADAD7}"/>
              </a:ext>
            </a:extLst>
          </p:cNvPr>
          <p:cNvSpPr txBox="1"/>
          <p:nvPr/>
        </p:nvSpPr>
        <p:spPr>
          <a:xfrm>
            <a:off x="1673678" y="2674947"/>
            <a:ext cx="5796643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200"/>
              </a:spcAft>
              <a:buClr>
                <a:prstClr val="white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fa-I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SD-Golpayegani Bold" panose="00000800000000000000" pitchFamily="2" charset="-78"/>
              </a:rPr>
              <a:t>قبل از اینکه سیستم عامل راه اندازی شود می تواند کامپیوتر را </a:t>
            </a:r>
            <a:r>
              <a:rPr kumimoji="0" lang="fa-IR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 panose="020B0503020204020204"/>
                <a:ea typeface="+mn-ea"/>
                <a:cs typeface="SD-Golpayegani Bold" panose="00000800000000000000" pitchFamily="2" charset="-78"/>
              </a:rPr>
              <a:t>آلوده</a:t>
            </a:r>
            <a:r>
              <a:rPr kumimoji="0" lang="fa-I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SD-Golpayegani Bold" panose="00000800000000000000" pitchFamily="2" charset="-78"/>
              </a:rPr>
              <a:t> به ویروس کند.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9C117D0-998F-A889-831F-8AECFC1528B3}"/>
              </a:ext>
            </a:extLst>
          </p:cNvPr>
          <p:cNvSpPr/>
          <p:nvPr/>
        </p:nvSpPr>
        <p:spPr>
          <a:xfrm>
            <a:off x="0" y="0"/>
            <a:ext cx="611560" cy="109728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sz="3200" dirty="0">
              <a:cs typeface="SD-Golpayegani Bold" panose="000008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81485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885</TotalTime>
  <Words>462</Words>
  <Application>Microsoft Office PowerPoint</Application>
  <PresentationFormat>On-screen Show (4:3)</PresentationFormat>
  <Paragraphs>70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30" baseType="lpstr">
      <vt:lpstr>SD-Golpayegani Bold</vt:lpstr>
      <vt:lpstr>Calibri</vt:lpstr>
      <vt:lpstr>Arial</vt:lpstr>
      <vt:lpstr>Neirizi</vt:lpstr>
      <vt:lpstr>SD-Golpayegani Grunge</vt:lpstr>
      <vt:lpstr>Malgun Gothic</vt:lpstr>
      <vt:lpstr>Wingdings</vt:lpstr>
      <vt:lpstr>B Tabassom</vt:lpstr>
      <vt:lpstr>Bahnschrift SemiBold Condensed</vt:lpstr>
      <vt:lpstr>IRANSansXFaNum DemiBold</vt:lpstr>
      <vt:lpstr>Corbel</vt:lpstr>
      <vt:lpstr>Century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Registered User</dc:creator>
  <cp:lastModifiedBy>ASUS</cp:lastModifiedBy>
  <cp:revision>102</cp:revision>
  <dcterms:created xsi:type="dcterms:W3CDTF">2014-04-01T16:35:38Z</dcterms:created>
  <dcterms:modified xsi:type="dcterms:W3CDTF">2025-05-20T11:00:48Z</dcterms:modified>
</cp:coreProperties>
</file>